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36"/>
  </p:notesMasterIdLst>
  <p:handoutMasterIdLst>
    <p:handoutMasterId r:id="rId37"/>
  </p:handoutMasterIdLst>
  <p:sldIdLst>
    <p:sldId id="335" r:id="rId2"/>
    <p:sldId id="339" r:id="rId3"/>
    <p:sldId id="338" r:id="rId4"/>
    <p:sldId id="364" r:id="rId5"/>
    <p:sldId id="369" r:id="rId6"/>
    <p:sldId id="368" r:id="rId7"/>
    <p:sldId id="346" r:id="rId8"/>
    <p:sldId id="374" r:id="rId9"/>
    <p:sldId id="371" r:id="rId10"/>
    <p:sldId id="370" r:id="rId11"/>
    <p:sldId id="373" r:id="rId12"/>
    <p:sldId id="344" r:id="rId13"/>
    <p:sldId id="365" r:id="rId14"/>
    <p:sldId id="282" r:id="rId15"/>
    <p:sldId id="340" r:id="rId16"/>
    <p:sldId id="343" r:id="rId17"/>
    <p:sldId id="366" r:id="rId18"/>
    <p:sldId id="375" r:id="rId19"/>
    <p:sldId id="376" r:id="rId20"/>
    <p:sldId id="377" r:id="rId21"/>
    <p:sldId id="379" r:id="rId22"/>
    <p:sldId id="380" r:id="rId23"/>
    <p:sldId id="378" r:id="rId24"/>
    <p:sldId id="393" r:id="rId25"/>
    <p:sldId id="382" r:id="rId26"/>
    <p:sldId id="394" r:id="rId27"/>
    <p:sldId id="395" r:id="rId28"/>
    <p:sldId id="396" r:id="rId29"/>
    <p:sldId id="390" r:id="rId30"/>
    <p:sldId id="397" r:id="rId31"/>
    <p:sldId id="392" r:id="rId32"/>
    <p:sldId id="341" r:id="rId33"/>
    <p:sldId id="342" r:id="rId34"/>
    <p:sldId id="322" r:id="rId35"/>
  </p:sldIdLst>
  <p:sldSz cx="9144000" cy="5143500" type="screen16x9"/>
  <p:notesSz cx="9296400" cy="14782800"/>
  <p:custDataLst>
    <p:tags r:id="rId38"/>
  </p:custDataLst>
  <p:defaultTextStyle>
    <a:defPPr>
      <a:defRPr lang="en-US"/>
    </a:defPPr>
    <a:lvl1pPr marL="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8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9" userDrawn="1">
          <p15:clr>
            <a:srgbClr val="A4A3A4"/>
          </p15:clr>
        </p15:guide>
        <p15:guide id="2" pos="4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k Wendland (Contingent)" initials="P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C3C3C"/>
    <a:srgbClr val="0696D7"/>
    <a:srgbClr val="0074B0"/>
    <a:srgbClr val="4C4C4C"/>
    <a:srgbClr val="005E30"/>
    <a:srgbClr val="18588A"/>
    <a:srgbClr val="18808A"/>
    <a:srgbClr val="FFCC00"/>
    <a:srgbClr val="87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5" autoAdjust="0"/>
    <p:restoredTop sz="85780" autoAdjust="0"/>
  </p:normalViewPr>
  <p:slideViewPr>
    <p:cSldViewPr snapToGrid="0" snapToObjects="1">
      <p:cViewPr varScale="1">
        <p:scale>
          <a:sx n="126" d="100"/>
          <a:sy n="126" d="100"/>
        </p:scale>
        <p:origin x="240" y="120"/>
      </p:cViewPr>
      <p:guideLst>
        <p:guide orient="horz" pos="3159"/>
        <p:guide pos="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Koechl" userId="a95362e8-b09b-4f5e-a2eb-e7ee2ac46313" providerId="ADAL" clId="{59837DA3-B257-4500-A4B7-11334329529A}"/>
    <pc:docChg chg="undo redo custSel addSld delSld modSld sldOrd">
      <pc:chgData name="Markus Koechl" userId="a95362e8-b09b-4f5e-a2eb-e7ee2ac46313" providerId="ADAL" clId="{59837DA3-B257-4500-A4B7-11334329529A}" dt="2018-10-30T15:38:23.189" v="3328"/>
      <pc:docMkLst>
        <pc:docMk/>
      </pc:docMkLst>
      <pc:sldChg chg="modSp">
        <pc:chgData name="Markus Koechl" userId="a95362e8-b09b-4f5e-a2eb-e7ee2ac46313" providerId="ADAL" clId="{59837DA3-B257-4500-A4B7-11334329529A}" dt="2018-10-29T08:29:08.299" v="73" actId="20577"/>
        <pc:sldMkLst>
          <pc:docMk/>
          <pc:sldMk cId="112085760" sldId="335"/>
        </pc:sldMkLst>
        <pc:spChg chg="mod">
          <ac:chgData name="Markus Koechl" userId="a95362e8-b09b-4f5e-a2eb-e7ee2ac46313" providerId="ADAL" clId="{59837DA3-B257-4500-A4B7-11334329529A}" dt="2018-10-29T08:29:08.299" v="73" actId="20577"/>
          <ac:spMkLst>
            <pc:docMk/>
            <pc:sldMk cId="112085760" sldId="335"/>
            <ac:spMk id="2" creationId="{00000000-0000-0000-0000-000000000000}"/>
          </ac:spMkLst>
        </pc:spChg>
      </pc:sldChg>
      <pc:sldChg chg="modSp">
        <pc:chgData name="Markus Koechl" userId="a95362e8-b09b-4f5e-a2eb-e7ee2ac46313" providerId="ADAL" clId="{59837DA3-B257-4500-A4B7-11334329529A}" dt="2018-10-29T08:35:08.639" v="257" actId="20577"/>
        <pc:sldMkLst>
          <pc:docMk/>
          <pc:sldMk cId="622333582" sldId="338"/>
        </pc:sldMkLst>
        <pc:spChg chg="mod">
          <ac:chgData name="Markus Koechl" userId="a95362e8-b09b-4f5e-a2eb-e7ee2ac46313" providerId="ADAL" clId="{59837DA3-B257-4500-A4B7-11334329529A}" dt="2018-10-29T08:35:08.639" v="257" actId="20577"/>
          <ac:spMkLst>
            <pc:docMk/>
            <pc:sldMk cId="622333582" sldId="338"/>
            <ac:spMk id="2" creationId="{00000000-0000-0000-0000-000000000000}"/>
          </ac:spMkLst>
        </pc:spChg>
      </pc:sldChg>
      <pc:sldChg chg="addSp modSp">
        <pc:chgData name="Markus Koechl" userId="a95362e8-b09b-4f5e-a2eb-e7ee2ac46313" providerId="ADAL" clId="{59837DA3-B257-4500-A4B7-11334329529A}" dt="2018-10-30T15:18:17.894" v="3299" actId="20577"/>
        <pc:sldMkLst>
          <pc:docMk/>
          <pc:sldMk cId="1514209647" sldId="339"/>
        </pc:sldMkLst>
        <pc:spChg chg="mod">
          <ac:chgData name="Markus Koechl" userId="a95362e8-b09b-4f5e-a2eb-e7ee2ac46313" providerId="ADAL" clId="{59837DA3-B257-4500-A4B7-11334329529A}" dt="2018-10-30T15:18:17.894" v="3299" actId="20577"/>
          <ac:spMkLst>
            <pc:docMk/>
            <pc:sldMk cId="1514209647" sldId="339"/>
            <ac:spMk id="4" creationId="{EA1A6ACD-716E-4197-835D-58535F72C4AB}"/>
          </ac:spMkLst>
        </pc:spChg>
        <pc:picChg chg="add">
          <ac:chgData name="Markus Koechl" userId="a95362e8-b09b-4f5e-a2eb-e7ee2ac46313" providerId="ADAL" clId="{59837DA3-B257-4500-A4B7-11334329529A}" dt="2018-10-29T09:08:56.463" v="1595"/>
          <ac:picMkLst>
            <pc:docMk/>
            <pc:sldMk cId="1514209647" sldId="339"/>
            <ac:picMk id="5" creationId="{8DCCA11C-1395-445A-B1F5-7A63DF36BDB6}"/>
          </ac:picMkLst>
        </pc:picChg>
      </pc:sldChg>
      <pc:sldChg chg="addSp delSp modSp">
        <pc:chgData name="Markus Koechl" userId="a95362e8-b09b-4f5e-a2eb-e7ee2ac46313" providerId="ADAL" clId="{59837DA3-B257-4500-A4B7-11334329529A}" dt="2018-10-05T09:42:38.544" v="64" actId="790"/>
        <pc:sldMkLst>
          <pc:docMk/>
          <pc:sldMk cId="2608416265" sldId="340"/>
        </pc:sldMkLst>
        <pc:spChg chg="mod">
          <ac:chgData name="Markus Koechl" userId="a95362e8-b09b-4f5e-a2eb-e7ee2ac46313" providerId="ADAL" clId="{59837DA3-B257-4500-A4B7-11334329529A}" dt="2018-10-05T09:39:19.836" v="5" actId="20577"/>
          <ac:spMkLst>
            <pc:docMk/>
            <pc:sldMk cId="2608416265" sldId="340"/>
            <ac:spMk id="2" creationId="{00000000-0000-0000-0000-000000000000}"/>
          </ac:spMkLst>
        </pc:spChg>
        <pc:spChg chg="add mod">
          <ac:chgData name="Markus Koechl" userId="a95362e8-b09b-4f5e-a2eb-e7ee2ac46313" providerId="ADAL" clId="{59837DA3-B257-4500-A4B7-11334329529A}" dt="2018-10-05T09:42:38.544" v="64" actId="790"/>
          <ac:spMkLst>
            <pc:docMk/>
            <pc:sldMk cId="2608416265" sldId="340"/>
            <ac:spMk id="5" creationId="{97D0771D-80C5-482A-8A63-933D4C14B85C}"/>
          </ac:spMkLst>
        </pc:spChg>
        <pc:picChg chg="add del">
          <ac:chgData name="Markus Koechl" userId="a95362e8-b09b-4f5e-a2eb-e7ee2ac46313" providerId="ADAL" clId="{59837DA3-B257-4500-A4B7-11334329529A}" dt="2018-10-05T09:39:46.022" v="7" actId="478"/>
          <ac:picMkLst>
            <pc:docMk/>
            <pc:sldMk cId="2608416265" sldId="340"/>
            <ac:picMk id="4" creationId="{9A84D735-A889-4033-A39B-0D1BA9D99CB2}"/>
          </ac:picMkLst>
        </pc:picChg>
        <pc:picChg chg="add mod">
          <ac:chgData name="Markus Koechl" userId="a95362e8-b09b-4f5e-a2eb-e7ee2ac46313" providerId="ADAL" clId="{59837DA3-B257-4500-A4B7-11334329529A}" dt="2018-10-05T09:41:40.618" v="11" actId="14100"/>
          <ac:picMkLst>
            <pc:docMk/>
            <pc:sldMk cId="2608416265" sldId="340"/>
            <ac:picMk id="1026" creationId="{CF4770E2-C886-4933-BA19-936103072540}"/>
          </ac:picMkLst>
        </pc:picChg>
        <pc:picChg chg="del">
          <ac:chgData name="Markus Koechl" userId="a95362e8-b09b-4f5e-a2eb-e7ee2ac46313" providerId="ADAL" clId="{59837DA3-B257-4500-A4B7-11334329529A}" dt="2018-10-05T09:41:23.837" v="8" actId="478"/>
          <ac:picMkLst>
            <pc:docMk/>
            <pc:sldMk cId="2608416265" sldId="340"/>
            <ac:picMk id="2052" creationId="{69B27332-B4E0-4341-82C5-5B0D6CA72DE9}"/>
          </ac:picMkLst>
        </pc:picChg>
      </pc:sldChg>
      <pc:sldChg chg="addSp delSp modSp delAnim modAnim">
        <pc:chgData name="Markus Koechl" userId="a95362e8-b09b-4f5e-a2eb-e7ee2ac46313" providerId="ADAL" clId="{59837DA3-B257-4500-A4B7-11334329529A}" dt="2018-10-30T15:38:23.189" v="3328"/>
        <pc:sldMkLst>
          <pc:docMk/>
          <pc:sldMk cId="2821773714" sldId="342"/>
        </pc:sldMkLst>
        <pc:picChg chg="add del mod">
          <ac:chgData name="Markus Koechl" userId="a95362e8-b09b-4f5e-a2eb-e7ee2ac46313" providerId="ADAL" clId="{59837DA3-B257-4500-A4B7-11334329529A}" dt="2018-10-30T15:36:52.977" v="3323" actId="478"/>
          <ac:picMkLst>
            <pc:docMk/>
            <pc:sldMk cId="2821773714" sldId="342"/>
            <ac:picMk id="2" creationId="{9C3ACB6E-8413-423A-A5AA-1E8B455A228E}"/>
          </ac:picMkLst>
        </pc:picChg>
        <pc:picChg chg="add mod">
          <ac:chgData name="Markus Koechl" userId="a95362e8-b09b-4f5e-a2eb-e7ee2ac46313" providerId="ADAL" clId="{59837DA3-B257-4500-A4B7-11334329529A}" dt="2018-10-30T15:38:15.780" v="3327" actId="1076"/>
          <ac:picMkLst>
            <pc:docMk/>
            <pc:sldMk cId="2821773714" sldId="342"/>
            <ac:picMk id="6" creationId="{3938AFF2-F393-4882-94E9-4F58AE97DF51}"/>
          </ac:picMkLst>
        </pc:picChg>
      </pc:sldChg>
      <pc:sldChg chg="modSp del">
        <pc:chgData name="Markus Koechl" userId="a95362e8-b09b-4f5e-a2eb-e7ee2ac46313" providerId="ADAL" clId="{59837DA3-B257-4500-A4B7-11334329529A}" dt="2018-10-30T10:26:37.647" v="2053" actId="2696"/>
        <pc:sldMkLst>
          <pc:docMk/>
          <pc:sldMk cId="1633734291" sldId="345"/>
        </pc:sldMkLst>
        <pc:spChg chg="mod">
          <ac:chgData name="Markus Koechl" userId="a95362e8-b09b-4f5e-a2eb-e7ee2ac46313" providerId="ADAL" clId="{59837DA3-B257-4500-A4B7-11334329529A}" dt="2018-10-30T10:26:32.609" v="2052" actId="20577"/>
          <ac:spMkLst>
            <pc:docMk/>
            <pc:sldMk cId="1633734291" sldId="345"/>
            <ac:spMk id="4" creationId="{C24183AD-2128-4672-8008-64FA4FFD7290}"/>
          </ac:spMkLst>
        </pc:spChg>
      </pc:sldChg>
      <pc:sldChg chg="modSp add">
        <pc:chgData name="Markus Koechl" userId="a95362e8-b09b-4f5e-a2eb-e7ee2ac46313" providerId="ADAL" clId="{59837DA3-B257-4500-A4B7-11334329529A}" dt="2018-10-30T15:18:45.708" v="3317" actId="20577"/>
        <pc:sldMkLst>
          <pc:docMk/>
          <pc:sldMk cId="1286201817" sldId="346"/>
        </pc:sldMkLst>
        <pc:spChg chg="mod">
          <ac:chgData name="Markus Koechl" userId="a95362e8-b09b-4f5e-a2eb-e7ee2ac46313" providerId="ADAL" clId="{59837DA3-B257-4500-A4B7-11334329529A}" dt="2018-10-30T15:18:45.708" v="3317" actId="20577"/>
          <ac:spMkLst>
            <pc:docMk/>
            <pc:sldMk cId="1286201817" sldId="346"/>
            <ac:spMk id="2" creationId="{00000000-0000-0000-0000-000000000000}"/>
          </ac:spMkLst>
        </pc:spChg>
      </pc:sldChg>
      <pc:sldChg chg="addSp delSp modSp add">
        <pc:chgData name="Markus Koechl" userId="a95362e8-b09b-4f5e-a2eb-e7ee2ac46313" providerId="ADAL" clId="{59837DA3-B257-4500-A4B7-11334329529A}" dt="2018-10-30T15:13:39.324" v="3237" actId="20577"/>
        <pc:sldMkLst>
          <pc:docMk/>
          <pc:sldMk cId="62756934" sldId="364"/>
        </pc:sldMkLst>
        <pc:spChg chg="add mod">
          <ac:chgData name="Markus Koechl" userId="a95362e8-b09b-4f5e-a2eb-e7ee2ac46313" providerId="ADAL" clId="{59837DA3-B257-4500-A4B7-11334329529A}" dt="2018-10-29T09:07:04.595" v="1586" actId="164"/>
          <ac:spMkLst>
            <pc:docMk/>
            <pc:sldMk cId="62756934" sldId="364"/>
            <ac:spMk id="2" creationId="{50142EE1-2366-4FD1-91AF-634751C18786}"/>
          </ac:spMkLst>
        </pc:spChg>
        <pc:spChg chg="mod">
          <ac:chgData name="Markus Koechl" userId="a95362e8-b09b-4f5e-a2eb-e7ee2ac46313" providerId="ADAL" clId="{59837DA3-B257-4500-A4B7-11334329529A}" dt="2018-10-29T08:44:57.829" v="671" actId="790"/>
          <ac:spMkLst>
            <pc:docMk/>
            <pc:sldMk cId="62756934" sldId="364"/>
            <ac:spMk id="3" creationId="{2959D1DC-43D5-4B52-BCCF-7783E3928224}"/>
          </ac:spMkLst>
        </pc:spChg>
        <pc:spChg chg="mod">
          <ac:chgData name="Markus Koechl" userId="a95362e8-b09b-4f5e-a2eb-e7ee2ac46313" providerId="ADAL" clId="{59837DA3-B257-4500-A4B7-11334329529A}" dt="2018-10-30T15:13:39.324" v="3237" actId="20577"/>
          <ac:spMkLst>
            <pc:docMk/>
            <pc:sldMk cId="62756934" sldId="364"/>
            <ac:spMk id="4" creationId="{A7DB0903-71DD-4505-B76A-8E9D77BA282F}"/>
          </ac:spMkLst>
        </pc:spChg>
        <pc:grpChg chg="add mod">
          <ac:chgData name="Markus Koechl" userId="a95362e8-b09b-4f5e-a2eb-e7ee2ac46313" providerId="ADAL" clId="{59837DA3-B257-4500-A4B7-11334329529A}" dt="2018-10-29T09:07:31.301" v="1591" actId="14100"/>
          <ac:grpSpMkLst>
            <pc:docMk/>
            <pc:sldMk cId="62756934" sldId="364"/>
            <ac:grpSpMk id="8" creationId="{C4B5A947-7DDB-4042-93A2-D356D70304C5}"/>
          </ac:grpSpMkLst>
        </pc:grpChg>
        <pc:picChg chg="add mod">
          <ac:chgData name="Markus Koechl" userId="a95362e8-b09b-4f5e-a2eb-e7ee2ac46313" providerId="ADAL" clId="{59837DA3-B257-4500-A4B7-11334329529A}" dt="2018-10-29T09:07:04.595" v="1586" actId="164"/>
          <ac:picMkLst>
            <pc:docMk/>
            <pc:sldMk cId="62756934" sldId="364"/>
            <ac:picMk id="5" creationId="{8A3122B2-859F-4158-A9D1-76CDCFCA764D}"/>
          </ac:picMkLst>
        </pc:picChg>
        <pc:picChg chg="add del mod">
          <ac:chgData name="Markus Koechl" userId="a95362e8-b09b-4f5e-a2eb-e7ee2ac46313" providerId="ADAL" clId="{59837DA3-B257-4500-A4B7-11334329529A}" dt="2018-10-29T09:06:23.755" v="1579"/>
          <ac:picMkLst>
            <pc:docMk/>
            <pc:sldMk cId="62756934" sldId="364"/>
            <ac:picMk id="6" creationId="{CA3FD9C1-C9BD-4490-A32E-FF02841F8618}"/>
          </ac:picMkLst>
        </pc:picChg>
        <pc:picChg chg="add del mod">
          <ac:chgData name="Markus Koechl" userId="a95362e8-b09b-4f5e-a2eb-e7ee2ac46313" providerId="ADAL" clId="{59837DA3-B257-4500-A4B7-11334329529A}" dt="2018-10-29T09:06:56.698" v="1585" actId="478"/>
          <ac:picMkLst>
            <pc:docMk/>
            <pc:sldMk cId="62756934" sldId="364"/>
            <ac:picMk id="7" creationId="{BA55001B-7C9F-4E00-9875-FCD0589F2DED}"/>
          </ac:picMkLst>
        </pc:picChg>
      </pc:sldChg>
      <pc:sldChg chg="modSp ord">
        <pc:chgData name="Markus Koechl" userId="a95362e8-b09b-4f5e-a2eb-e7ee2ac46313" providerId="ADAL" clId="{59837DA3-B257-4500-A4B7-11334329529A}" dt="2018-10-30T15:17:29.880" v="3294"/>
        <pc:sldMkLst>
          <pc:docMk/>
          <pc:sldMk cId="2742353972" sldId="365"/>
        </pc:sldMkLst>
        <pc:spChg chg="mod">
          <ac:chgData name="Markus Koechl" userId="a95362e8-b09b-4f5e-a2eb-e7ee2ac46313" providerId="ADAL" clId="{59837DA3-B257-4500-A4B7-11334329529A}" dt="2018-10-30T09:29:30.867" v="1691" actId="20577"/>
          <ac:spMkLst>
            <pc:docMk/>
            <pc:sldMk cId="2742353972" sldId="365"/>
            <ac:spMk id="2" creationId="{7197CE44-47D7-4718-B92D-D99F2BD44DB9}"/>
          </ac:spMkLst>
        </pc:spChg>
        <pc:spChg chg="mod">
          <ac:chgData name="Markus Koechl" userId="a95362e8-b09b-4f5e-a2eb-e7ee2ac46313" providerId="ADAL" clId="{59837DA3-B257-4500-A4B7-11334329529A}" dt="2018-10-30T09:33:05.457" v="1864" actId="20577"/>
          <ac:spMkLst>
            <pc:docMk/>
            <pc:sldMk cId="2742353972" sldId="365"/>
            <ac:spMk id="4" creationId="{253E41CD-830D-4E49-A25E-1B9CC4CCF09C}"/>
          </ac:spMkLst>
        </pc:spChg>
        <pc:picChg chg="mod">
          <ac:chgData name="Markus Koechl" userId="a95362e8-b09b-4f5e-a2eb-e7ee2ac46313" providerId="ADAL" clId="{59837DA3-B257-4500-A4B7-11334329529A}" dt="2018-10-30T09:32:35.050" v="1833" actId="1076"/>
          <ac:picMkLst>
            <pc:docMk/>
            <pc:sldMk cId="2742353972" sldId="365"/>
            <ac:picMk id="9" creationId="{E336C6C3-F13F-4C07-BD8C-8C483E401FCA}"/>
          </ac:picMkLst>
        </pc:picChg>
      </pc:sldChg>
      <pc:sldChg chg="modSp ord">
        <pc:chgData name="Markus Koechl" userId="a95362e8-b09b-4f5e-a2eb-e7ee2ac46313" providerId="ADAL" clId="{59837DA3-B257-4500-A4B7-11334329529A}" dt="2018-10-30T10:36:46.213" v="2299"/>
        <pc:sldMkLst>
          <pc:docMk/>
          <pc:sldMk cId="2095715887" sldId="366"/>
        </pc:sldMkLst>
        <pc:spChg chg="mod">
          <ac:chgData name="Markus Koechl" userId="a95362e8-b09b-4f5e-a2eb-e7ee2ac46313" providerId="ADAL" clId="{59837DA3-B257-4500-A4B7-11334329529A}" dt="2018-10-29T22:24:47.423" v="1640" actId="20577"/>
          <ac:spMkLst>
            <pc:docMk/>
            <pc:sldMk cId="2095715887" sldId="366"/>
            <ac:spMk id="2" creationId="{7197CE44-47D7-4718-B92D-D99F2BD44DB9}"/>
          </ac:spMkLst>
        </pc:spChg>
      </pc:sldChg>
      <pc:sldChg chg="addSp delSp modSp add">
        <pc:chgData name="Markus Koechl" userId="a95362e8-b09b-4f5e-a2eb-e7ee2ac46313" providerId="ADAL" clId="{59837DA3-B257-4500-A4B7-11334329529A}" dt="2018-10-30T15:15:54.131" v="3279" actId="20577"/>
        <pc:sldMkLst>
          <pc:docMk/>
          <pc:sldMk cId="290640452" sldId="368"/>
        </pc:sldMkLst>
        <pc:spChg chg="mod">
          <ac:chgData name="Markus Koechl" userId="a95362e8-b09b-4f5e-a2eb-e7ee2ac46313" providerId="ADAL" clId="{59837DA3-B257-4500-A4B7-11334329529A}" dt="2018-10-29T09:02:06.582" v="1552" actId="790"/>
          <ac:spMkLst>
            <pc:docMk/>
            <pc:sldMk cId="290640452" sldId="368"/>
            <ac:spMk id="3" creationId="{2959D1DC-43D5-4B52-BCCF-7783E3928224}"/>
          </ac:spMkLst>
        </pc:spChg>
        <pc:spChg chg="mod">
          <ac:chgData name="Markus Koechl" userId="a95362e8-b09b-4f5e-a2eb-e7ee2ac46313" providerId="ADAL" clId="{59837DA3-B257-4500-A4B7-11334329529A}" dt="2018-10-30T15:15:54.131" v="3279" actId="20577"/>
          <ac:spMkLst>
            <pc:docMk/>
            <pc:sldMk cId="290640452" sldId="368"/>
            <ac:spMk id="5" creationId="{4EA1563E-4E28-48B6-9BF6-3ED9AE7CB4E9}"/>
          </ac:spMkLst>
        </pc:spChg>
        <pc:grpChg chg="add del">
          <ac:chgData name="Markus Koechl" userId="a95362e8-b09b-4f5e-a2eb-e7ee2ac46313" providerId="ADAL" clId="{59837DA3-B257-4500-A4B7-11334329529A}" dt="2018-10-29T10:46:21.716" v="1619" actId="478"/>
          <ac:grpSpMkLst>
            <pc:docMk/>
            <pc:sldMk cId="290640452" sldId="368"/>
            <ac:grpSpMk id="7" creationId="{05BE8BCB-085A-402B-B391-A5AE868CF52A}"/>
          </ac:grpSpMkLst>
        </pc:grpChg>
        <pc:picChg chg="del">
          <ac:chgData name="Markus Koechl" userId="a95362e8-b09b-4f5e-a2eb-e7ee2ac46313" providerId="ADAL" clId="{59837DA3-B257-4500-A4B7-11334329529A}" dt="2018-10-29T10:45:37.592" v="1616" actId="478"/>
          <ac:picMkLst>
            <pc:docMk/>
            <pc:sldMk cId="290640452" sldId="368"/>
            <ac:picMk id="4098" creationId="{A89F84A9-AAE9-493C-895A-B8B12B2B3F42}"/>
          </ac:picMkLst>
        </pc:picChg>
      </pc:sldChg>
      <pc:sldChg chg="addSp modSp add">
        <pc:chgData name="Markus Koechl" userId="a95362e8-b09b-4f5e-a2eb-e7ee2ac46313" providerId="ADAL" clId="{59837DA3-B257-4500-A4B7-11334329529A}" dt="2018-10-30T15:14:21.990" v="3241" actId="20577"/>
        <pc:sldMkLst>
          <pc:docMk/>
          <pc:sldMk cId="3569904849" sldId="369"/>
        </pc:sldMkLst>
        <pc:spChg chg="mod">
          <ac:chgData name="Markus Koechl" userId="a95362e8-b09b-4f5e-a2eb-e7ee2ac46313" providerId="ADAL" clId="{59837DA3-B257-4500-A4B7-11334329529A}" dt="2018-10-29T08:45:51.729" v="683" actId="20577"/>
          <ac:spMkLst>
            <pc:docMk/>
            <pc:sldMk cId="3569904849" sldId="369"/>
            <ac:spMk id="3" creationId="{2959D1DC-43D5-4B52-BCCF-7783E3928224}"/>
          </ac:spMkLst>
        </pc:spChg>
        <pc:spChg chg="mod">
          <ac:chgData name="Markus Koechl" userId="a95362e8-b09b-4f5e-a2eb-e7ee2ac46313" providerId="ADAL" clId="{59837DA3-B257-4500-A4B7-11334329529A}" dt="2018-10-30T15:14:21.990" v="3241" actId="20577"/>
          <ac:spMkLst>
            <pc:docMk/>
            <pc:sldMk cId="3569904849" sldId="369"/>
            <ac:spMk id="4" creationId="{A7DB0903-71DD-4505-B76A-8E9D77BA282F}"/>
          </ac:spMkLst>
        </pc:spChg>
        <pc:grpChg chg="add">
          <ac:chgData name="Markus Koechl" userId="a95362e8-b09b-4f5e-a2eb-e7ee2ac46313" providerId="ADAL" clId="{59837DA3-B257-4500-A4B7-11334329529A}" dt="2018-10-29T10:45:51.220" v="1617"/>
          <ac:grpSpMkLst>
            <pc:docMk/>
            <pc:sldMk cId="3569904849" sldId="369"/>
            <ac:grpSpMk id="5" creationId="{A442CE18-F1C7-4523-AE86-3AB7C1028B43}"/>
          </ac:grpSpMkLst>
        </pc:grpChg>
      </pc:sldChg>
      <pc:sldChg chg="addSp delSp modSp add">
        <pc:chgData name="Markus Koechl" userId="a95362e8-b09b-4f5e-a2eb-e7ee2ac46313" providerId="ADAL" clId="{59837DA3-B257-4500-A4B7-11334329529A}" dt="2018-10-30T09:58:00.180" v="1997" actId="1076"/>
        <pc:sldMkLst>
          <pc:docMk/>
          <pc:sldMk cId="3962684382" sldId="370"/>
        </pc:sldMkLst>
        <pc:spChg chg="del mod">
          <ac:chgData name="Markus Koechl" userId="a95362e8-b09b-4f5e-a2eb-e7ee2ac46313" providerId="ADAL" clId="{59837DA3-B257-4500-A4B7-11334329529A}" dt="2018-10-30T09:35:47.613" v="1941" actId="478"/>
          <ac:spMkLst>
            <pc:docMk/>
            <pc:sldMk cId="3962684382" sldId="370"/>
            <ac:spMk id="2" creationId="{568C15D9-E6D9-4683-A836-B8CE54F39215}"/>
          </ac:spMkLst>
        </pc:spChg>
        <pc:spChg chg="mod">
          <ac:chgData name="Markus Koechl" userId="a95362e8-b09b-4f5e-a2eb-e7ee2ac46313" providerId="ADAL" clId="{59837DA3-B257-4500-A4B7-11334329529A}" dt="2018-10-30T09:34:44.315" v="1903" actId="20577"/>
          <ac:spMkLst>
            <pc:docMk/>
            <pc:sldMk cId="3962684382" sldId="370"/>
            <ac:spMk id="3" creationId="{EED8EBA0-1280-4B0F-866C-35E7FEB07016}"/>
          </ac:spMkLst>
        </pc:spChg>
        <pc:spChg chg="add del mod">
          <ac:chgData name="Markus Koechl" userId="a95362e8-b09b-4f5e-a2eb-e7ee2ac46313" providerId="ADAL" clId="{59837DA3-B257-4500-A4B7-11334329529A}" dt="2018-10-30T09:55:39.331" v="1968" actId="478"/>
          <ac:spMkLst>
            <pc:docMk/>
            <pc:sldMk cId="3962684382" sldId="370"/>
            <ac:spMk id="4" creationId="{322D994B-98B8-48CE-BFF6-41D3FB6BD6D9}"/>
          </ac:spMkLst>
        </pc:spChg>
        <pc:spChg chg="add mod">
          <ac:chgData name="Markus Koechl" userId="a95362e8-b09b-4f5e-a2eb-e7ee2ac46313" providerId="ADAL" clId="{59837DA3-B257-4500-A4B7-11334329529A}" dt="2018-10-30T09:56:05.552" v="1992" actId="14100"/>
          <ac:spMkLst>
            <pc:docMk/>
            <pc:sldMk cId="3962684382" sldId="370"/>
            <ac:spMk id="5" creationId="{99D3D1C6-AFE1-48CE-A5DE-321F56FD28BB}"/>
          </ac:spMkLst>
        </pc:spChg>
        <pc:spChg chg="add del">
          <ac:chgData name="Markus Koechl" userId="a95362e8-b09b-4f5e-a2eb-e7ee2ac46313" providerId="ADAL" clId="{59837DA3-B257-4500-A4B7-11334329529A}" dt="2018-10-30T09:56:08.233" v="1993" actId="478"/>
          <ac:spMkLst>
            <pc:docMk/>
            <pc:sldMk cId="3962684382" sldId="370"/>
            <ac:spMk id="6" creationId="{6AF63D18-0BAE-4660-8BC8-5F47F4D65D8F}"/>
          </ac:spMkLst>
        </pc:spChg>
        <pc:spChg chg="add del">
          <ac:chgData name="Markus Koechl" userId="a95362e8-b09b-4f5e-a2eb-e7ee2ac46313" providerId="ADAL" clId="{59837DA3-B257-4500-A4B7-11334329529A}" dt="2018-10-30T09:56:16.782" v="1995" actId="478"/>
          <ac:spMkLst>
            <pc:docMk/>
            <pc:sldMk cId="3962684382" sldId="370"/>
            <ac:spMk id="7" creationId="{3E0914F1-79CC-434C-9978-47157BF12DF2}"/>
          </ac:spMkLst>
        </pc:spChg>
        <pc:spChg chg="add del">
          <ac:chgData name="Markus Koechl" userId="a95362e8-b09b-4f5e-a2eb-e7ee2ac46313" providerId="ADAL" clId="{59837DA3-B257-4500-A4B7-11334329529A}" dt="2018-10-30T09:55:37.552" v="1967"/>
          <ac:spMkLst>
            <pc:docMk/>
            <pc:sldMk cId="3962684382" sldId="370"/>
            <ac:spMk id="8" creationId="{427A0A72-FF0B-4389-9F7F-54E86880436E}"/>
          </ac:spMkLst>
        </pc:spChg>
        <pc:spChg chg="add ord">
          <ac:chgData name="Markus Koechl" userId="a95362e8-b09b-4f5e-a2eb-e7ee2ac46313" providerId="ADAL" clId="{59837DA3-B257-4500-A4B7-11334329529A}" dt="2018-10-30T09:56:14.012" v="1994" actId="167"/>
          <ac:spMkLst>
            <pc:docMk/>
            <pc:sldMk cId="3962684382" sldId="370"/>
            <ac:spMk id="9" creationId="{1F9E4E5B-9E44-4AC5-B482-CC355F059D9D}"/>
          </ac:spMkLst>
        </pc:spChg>
        <pc:picChg chg="add mod">
          <ac:chgData name="Markus Koechl" userId="a95362e8-b09b-4f5e-a2eb-e7ee2ac46313" providerId="ADAL" clId="{59837DA3-B257-4500-A4B7-11334329529A}" dt="2018-10-30T09:58:00.180" v="1997" actId="1076"/>
          <ac:picMkLst>
            <pc:docMk/>
            <pc:sldMk cId="3962684382" sldId="370"/>
            <ac:picMk id="10" creationId="{F050EF95-7DED-4F28-BC9E-798AB776B064}"/>
          </ac:picMkLst>
        </pc:picChg>
      </pc:sldChg>
      <pc:sldChg chg="addSp delSp modSp add ord">
        <pc:chgData name="Markus Koechl" userId="a95362e8-b09b-4f5e-a2eb-e7ee2ac46313" providerId="ADAL" clId="{59837DA3-B257-4500-A4B7-11334329529A}" dt="2018-10-30T09:50:40.093" v="1965" actId="14100"/>
        <pc:sldMkLst>
          <pc:docMk/>
          <pc:sldMk cId="1086115201" sldId="371"/>
        </pc:sldMkLst>
        <pc:spChg chg="mod">
          <ac:chgData name="Markus Koechl" userId="a95362e8-b09b-4f5e-a2eb-e7ee2ac46313" providerId="ADAL" clId="{59837DA3-B257-4500-A4B7-11334329529A}" dt="2018-10-30T09:50:40.093" v="1965" actId="14100"/>
          <ac:spMkLst>
            <pc:docMk/>
            <pc:sldMk cId="1086115201" sldId="371"/>
            <ac:spMk id="4" creationId="{322D994B-98B8-48CE-BFF6-41D3FB6BD6D9}"/>
          </ac:spMkLst>
        </pc:spChg>
        <pc:spChg chg="del">
          <ac:chgData name="Markus Koechl" userId="a95362e8-b09b-4f5e-a2eb-e7ee2ac46313" providerId="ADAL" clId="{59837DA3-B257-4500-A4B7-11334329529A}" dt="2018-10-30T09:36:00.475" v="1943" actId="478"/>
          <ac:spMkLst>
            <pc:docMk/>
            <pc:sldMk cId="1086115201" sldId="371"/>
            <ac:spMk id="5" creationId="{99D3D1C6-AFE1-48CE-A5DE-321F56FD28BB}"/>
          </ac:spMkLst>
        </pc:spChg>
        <pc:spChg chg="del">
          <ac:chgData name="Markus Koechl" userId="a95362e8-b09b-4f5e-a2eb-e7ee2ac46313" providerId="ADAL" clId="{59837DA3-B257-4500-A4B7-11334329529A}" dt="2018-10-30T09:36:01.834" v="1944" actId="478"/>
          <ac:spMkLst>
            <pc:docMk/>
            <pc:sldMk cId="1086115201" sldId="371"/>
            <ac:spMk id="6" creationId="{6AF63D18-0BAE-4660-8BC8-5F47F4D65D8F}"/>
          </ac:spMkLst>
        </pc:spChg>
        <pc:spChg chg="del">
          <ac:chgData name="Markus Koechl" userId="a95362e8-b09b-4f5e-a2eb-e7ee2ac46313" providerId="ADAL" clId="{59837DA3-B257-4500-A4B7-11334329529A}" dt="2018-10-30T09:36:03.564" v="1945" actId="478"/>
          <ac:spMkLst>
            <pc:docMk/>
            <pc:sldMk cId="1086115201" sldId="371"/>
            <ac:spMk id="7" creationId="{3E0914F1-79CC-434C-9978-47157BF12DF2}"/>
          </ac:spMkLst>
        </pc:spChg>
        <pc:picChg chg="add del mod">
          <ac:chgData name="Markus Koechl" userId="a95362e8-b09b-4f5e-a2eb-e7ee2ac46313" providerId="ADAL" clId="{59837DA3-B257-4500-A4B7-11334329529A}" dt="2018-10-30T09:47:01.268" v="1949" actId="478"/>
          <ac:picMkLst>
            <pc:docMk/>
            <pc:sldMk cId="1086115201" sldId="371"/>
            <ac:picMk id="2" creationId="{CC69A3D4-3644-4563-A541-B23E7BF2043C}"/>
          </ac:picMkLst>
        </pc:picChg>
        <pc:picChg chg="add mod">
          <ac:chgData name="Markus Koechl" userId="a95362e8-b09b-4f5e-a2eb-e7ee2ac46313" providerId="ADAL" clId="{59837DA3-B257-4500-A4B7-11334329529A}" dt="2018-10-30T09:49:48.738" v="1951" actId="1076"/>
          <ac:picMkLst>
            <pc:docMk/>
            <pc:sldMk cId="1086115201" sldId="371"/>
            <ac:picMk id="1026" creationId="{2F8D3CBA-5504-4CFC-83BD-369231D861D8}"/>
          </ac:picMkLst>
        </pc:picChg>
      </pc:sldChg>
      <pc:sldChg chg="add del">
        <pc:chgData name="Markus Koechl" userId="a95362e8-b09b-4f5e-a2eb-e7ee2ac46313" providerId="ADAL" clId="{59837DA3-B257-4500-A4B7-11334329529A}" dt="2018-10-30T10:27:08.426" v="2055" actId="2696"/>
        <pc:sldMkLst>
          <pc:docMk/>
          <pc:sldMk cId="3179279645" sldId="372"/>
        </pc:sldMkLst>
      </pc:sldChg>
      <pc:sldChg chg="addSp delSp modSp add">
        <pc:chgData name="Markus Koechl" userId="a95362e8-b09b-4f5e-a2eb-e7ee2ac46313" providerId="ADAL" clId="{59837DA3-B257-4500-A4B7-11334329529A}" dt="2018-10-30T10:26:21.813" v="2051" actId="1076"/>
        <pc:sldMkLst>
          <pc:docMk/>
          <pc:sldMk cId="2031068876" sldId="373"/>
        </pc:sldMkLst>
        <pc:spChg chg="add mod">
          <ac:chgData name="Markus Koechl" userId="a95362e8-b09b-4f5e-a2eb-e7ee2ac46313" providerId="ADAL" clId="{59837DA3-B257-4500-A4B7-11334329529A}" dt="2018-10-30T10:26:07.768" v="2048" actId="14100"/>
          <ac:spMkLst>
            <pc:docMk/>
            <pc:sldMk cId="2031068876" sldId="373"/>
            <ac:spMk id="6" creationId="{7FB11387-4D77-43FB-BAB8-2547F12FC8C3}"/>
          </ac:spMkLst>
        </pc:spChg>
        <pc:picChg chg="del">
          <ac:chgData name="Markus Koechl" userId="a95362e8-b09b-4f5e-a2eb-e7ee2ac46313" providerId="ADAL" clId="{59837DA3-B257-4500-A4B7-11334329529A}" dt="2018-10-30T09:58:31.332" v="2001" actId="478"/>
          <ac:picMkLst>
            <pc:docMk/>
            <pc:sldMk cId="2031068876" sldId="373"/>
            <ac:picMk id="10" creationId="{F050EF95-7DED-4F28-BC9E-798AB776B064}"/>
          </ac:picMkLst>
        </pc:picChg>
        <pc:picChg chg="add mod">
          <ac:chgData name="Markus Koechl" userId="a95362e8-b09b-4f5e-a2eb-e7ee2ac46313" providerId="ADAL" clId="{59837DA3-B257-4500-A4B7-11334329529A}" dt="2018-10-30T10:26:21.813" v="2051" actId="1076"/>
          <ac:picMkLst>
            <pc:docMk/>
            <pc:sldMk cId="2031068876" sldId="373"/>
            <ac:picMk id="2050" creationId="{5BF6599A-D1A1-41D3-A6CA-BFB9C185330E}"/>
          </ac:picMkLst>
        </pc:picChg>
      </pc:sldChg>
      <pc:sldChg chg="addSp delSp modSp add ord">
        <pc:chgData name="Markus Koechl" userId="a95362e8-b09b-4f5e-a2eb-e7ee2ac46313" providerId="ADAL" clId="{59837DA3-B257-4500-A4B7-11334329529A}" dt="2018-10-30T15:16:45.221" v="3293" actId="20577"/>
        <pc:sldMkLst>
          <pc:docMk/>
          <pc:sldMk cId="1697984212" sldId="374"/>
        </pc:sldMkLst>
        <pc:spChg chg="mod">
          <ac:chgData name="Markus Koechl" userId="a95362e8-b09b-4f5e-a2eb-e7ee2ac46313" providerId="ADAL" clId="{59837DA3-B257-4500-A4B7-11334329529A}" dt="2018-10-30T10:30:35.270" v="2178" actId="339"/>
          <ac:spMkLst>
            <pc:docMk/>
            <pc:sldMk cId="1697984212" sldId="374"/>
            <ac:spMk id="5" creationId="{99D3D1C6-AFE1-48CE-A5DE-321F56FD28BB}"/>
          </ac:spMkLst>
        </pc:spChg>
        <pc:spChg chg="mod">
          <ac:chgData name="Markus Koechl" userId="a95362e8-b09b-4f5e-a2eb-e7ee2ac46313" providerId="ADAL" clId="{59837DA3-B257-4500-A4B7-11334329529A}" dt="2018-10-30T15:16:45.221" v="3293" actId="20577"/>
          <ac:spMkLst>
            <pc:docMk/>
            <pc:sldMk cId="1697984212" sldId="374"/>
            <ac:spMk id="6" creationId="{7FB11387-4D77-43FB-BAB8-2547F12FC8C3}"/>
          </ac:spMkLst>
        </pc:spChg>
        <pc:spChg chg="add mod">
          <ac:chgData name="Markus Koechl" userId="a95362e8-b09b-4f5e-a2eb-e7ee2ac46313" providerId="ADAL" clId="{59837DA3-B257-4500-A4B7-11334329529A}" dt="2018-10-30T10:33:51.463" v="2290" actId="1076"/>
          <ac:spMkLst>
            <pc:docMk/>
            <pc:sldMk cId="1697984212" sldId="374"/>
            <ac:spMk id="7" creationId="{823341D6-A411-4F4E-8A65-68AAEA559297}"/>
          </ac:spMkLst>
        </pc:spChg>
        <pc:spChg chg="add mod">
          <ac:chgData name="Markus Koechl" userId="a95362e8-b09b-4f5e-a2eb-e7ee2ac46313" providerId="ADAL" clId="{59837DA3-B257-4500-A4B7-11334329529A}" dt="2018-10-30T10:33:40.240" v="2289" actId="1076"/>
          <ac:spMkLst>
            <pc:docMk/>
            <pc:sldMk cId="1697984212" sldId="374"/>
            <ac:spMk id="8" creationId="{55160744-161B-49AD-B73C-2B06FD3327C1}"/>
          </ac:spMkLst>
        </pc:spChg>
        <pc:spChg chg="mod">
          <ac:chgData name="Markus Koechl" userId="a95362e8-b09b-4f5e-a2eb-e7ee2ac46313" providerId="ADAL" clId="{59837DA3-B257-4500-A4B7-11334329529A}" dt="2018-10-30T10:30:35.270" v="2178" actId="339"/>
          <ac:spMkLst>
            <pc:docMk/>
            <pc:sldMk cId="1697984212" sldId="374"/>
            <ac:spMk id="9" creationId="{1F9E4E5B-9E44-4AC5-B482-CC355F059D9D}"/>
          </ac:spMkLst>
        </pc:spChg>
        <pc:picChg chg="add del">
          <ac:chgData name="Markus Koechl" userId="a95362e8-b09b-4f5e-a2eb-e7ee2ac46313" providerId="ADAL" clId="{59837DA3-B257-4500-A4B7-11334329529A}" dt="2018-10-30T10:27:59.854" v="2060" actId="478"/>
          <ac:picMkLst>
            <pc:docMk/>
            <pc:sldMk cId="1697984212" sldId="374"/>
            <ac:picMk id="2050" creationId="{5BF6599A-D1A1-41D3-A6CA-BFB9C185330E}"/>
          </ac:picMkLst>
        </pc:picChg>
      </pc:sldChg>
      <pc:sldChg chg="addSp delSp modSp add">
        <pc:chgData name="Markus Koechl" userId="a95362e8-b09b-4f5e-a2eb-e7ee2ac46313" providerId="ADAL" clId="{59837DA3-B257-4500-A4B7-11334329529A}" dt="2018-10-30T11:08:52.664" v="3154" actId="790"/>
        <pc:sldMkLst>
          <pc:docMk/>
          <pc:sldMk cId="3510572321" sldId="375"/>
        </pc:sldMkLst>
        <pc:spChg chg="del">
          <ac:chgData name="Markus Koechl" userId="a95362e8-b09b-4f5e-a2eb-e7ee2ac46313" providerId="ADAL" clId="{59837DA3-B257-4500-A4B7-11334329529A}" dt="2018-10-30T10:39:19.513" v="2301"/>
          <ac:spMkLst>
            <pc:docMk/>
            <pc:sldMk cId="3510572321" sldId="375"/>
            <ac:spMk id="2" creationId="{A7C12351-4591-42A3-8CD9-0723E4004470}"/>
          </ac:spMkLst>
        </pc:spChg>
        <pc:spChg chg="del">
          <ac:chgData name="Markus Koechl" userId="a95362e8-b09b-4f5e-a2eb-e7ee2ac46313" providerId="ADAL" clId="{59837DA3-B257-4500-A4B7-11334329529A}" dt="2018-10-30T10:39:19.513" v="2301"/>
          <ac:spMkLst>
            <pc:docMk/>
            <pc:sldMk cId="3510572321" sldId="375"/>
            <ac:spMk id="3" creationId="{EFEB0BE3-F5B3-405A-9322-8BEA6FC0F75D}"/>
          </ac:spMkLst>
        </pc:spChg>
        <pc:spChg chg="del">
          <ac:chgData name="Markus Koechl" userId="a95362e8-b09b-4f5e-a2eb-e7ee2ac46313" providerId="ADAL" clId="{59837DA3-B257-4500-A4B7-11334329529A}" dt="2018-10-30T10:39:19.513" v="2301"/>
          <ac:spMkLst>
            <pc:docMk/>
            <pc:sldMk cId="3510572321" sldId="375"/>
            <ac:spMk id="4" creationId="{4D5CBF91-D3A7-4760-B95E-50EBA96C325C}"/>
          </ac:spMkLst>
        </pc:spChg>
        <pc:spChg chg="add mod">
          <ac:chgData name="Markus Koechl" userId="a95362e8-b09b-4f5e-a2eb-e7ee2ac46313" providerId="ADAL" clId="{59837DA3-B257-4500-A4B7-11334329529A}" dt="2018-10-30T11:08:52.664" v="3154" actId="790"/>
          <ac:spMkLst>
            <pc:docMk/>
            <pc:sldMk cId="3510572321" sldId="375"/>
            <ac:spMk id="5" creationId="{0BC5A76B-BF01-4C34-A589-01B6818E6887}"/>
          </ac:spMkLst>
        </pc:spChg>
      </pc:sldChg>
      <pc:sldChg chg="modSp">
        <pc:chgData name="Markus Koechl" userId="a95362e8-b09b-4f5e-a2eb-e7ee2ac46313" providerId="ADAL" clId="{59837DA3-B257-4500-A4B7-11334329529A}" dt="2018-10-30T10:51:40.266" v="2857" actId="113"/>
        <pc:sldMkLst>
          <pc:docMk/>
          <pc:sldMk cId="450096632" sldId="376"/>
        </pc:sldMkLst>
        <pc:spChg chg="mod">
          <ac:chgData name="Markus Koechl" userId="a95362e8-b09b-4f5e-a2eb-e7ee2ac46313" providerId="ADAL" clId="{59837DA3-B257-4500-A4B7-11334329529A}" dt="2018-10-30T10:51:40.266" v="2857" actId="113"/>
          <ac:spMkLst>
            <pc:docMk/>
            <pc:sldMk cId="450096632" sldId="376"/>
            <ac:spMk id="2" creationId="{28210BFD-EFBB-4E65-8AFA-AE22021E4405}"/>
          </ac:spMkLst>
        </pc:spChg>
        <pc:spChg chg="mod">
          <ac:chgData name="Markus Koechl" userId="a95362e8-b09b-4f5e-a2eb-e7ee2ac46313" providerId="ADAL" clId="{59837DA3-B257-4500-A4B7-11334329529A}" dt="2018-10-30T10:50:58.423" v="2844" actId="20577"/>
          <ac:spMkLst>
            <pc:docMk/>
            <pc:sldMk cId="450096632" sldId="376"/>
            <ac:spMk id="4" creationId="{6E3DDA1D-AE73-4C35-87FB-75886DD2F78A}"/>
          </ac:spMkLst>
        </pc:spChg>
      </pc:sldChg>
      <pc:sldChg chg="modSp">
        <pc:chgData name="Markus Koechl" userId="a95362e8-b09b-4f5e-a2eb-e7ee2ac46313" providerId="ADAL" clId="{59837DA3-B257-4500-A4B7-11334329529A}" dt="2018-10-30T10:46:35.898" v="2790" actId="113"/>
        <pc:sldMkLst>
          <pc:docMk/>
          <pc:sldMk cId="3336442357" sldId="377"/>
        </pc:sldMkLst>
        <pc:spChg chg="mod">
          <ac:chgData name="Markus Koechl" userId="a95362e8-b09b-4f5e-a2eb-e7ee2ac46313" providerId="ADAL" clId="{59837DA3-B257-4500-A4B7-11334329529A}" dt="2018-10-30T10:45:32.183" v="2724" actId="20577"/>
          <ac:spMkLst>
            <pc:docMk/>
            <pc:sldMk cId="3336442357" sldId="377"/>
            <ac:spMk id="2" creationId="{28210BFD-EFBB-4E65-8AFA-AE22021E4405}"/>
          </ac:spMkLst>
        </pc:spChg>
        <pc:spChg chg="mod">
          <ac:chgData name="Markus Koechl" userId="a95362e8-b09b-4f5e-a2eb-e7ee2ac46313" providerId="ADAL" clId="{59837DA3-B257-4500-A4B7-11334329529A}" dt="2018-10-30T10:46:35.898" v="2790" actId="113"/>
          <ac:spMkLst>
            <pc:docMk/>
            <pc:sldMk cId="3336442357" sldId="377"/>
            <ac:spMk id="5" creationId="{FDFB6FF9-2FE6-4EFA-BFFB-C2D4CEC157B5}"/>
          </ac:spMkLst>
        </pc:spChg>
      </pc:sldChg>
      <pc:sldChg chg="modSp">
        <pc:chgData name="Markus Koechl" userId="a95362e8-b09b-4f5e-a2eb-e7ee2ac46313" providerId="ADAL" clId="{59837DA3-B257-4500-A4B7-11334329529A}" dt="2018-10-30T11:07:37.545" v="3150" actId="113"/>
        <pc:sldMkLst>
          <pc:docMk/>
          <pc:sldMk cId="1665746141" sldId="378"/>
        </pc:sldMkLst>
        <pc:spChg chg="mod">
          <ac:chgData name="Markus Koechl" userId="a95362e8-b09b-4f5e-a2eb-e7ee2ac46313" providerId="ADAL" clId="{59837DA3-B257-4500-A4B7-11334329529A}" dt="2018-10-30T11:05:57.017" v="3141" actId="790"/>
          <ac:spMkLst>
            <pc:docMk/>
            <pc:sldMk cId="1665746141" sldId="378"/>
            <ac:spMk id="2" creationId="{28210BFD-EFBB-4E65-8AFA-AE22021E4405}"/>
          </ac:spMkLst>
        </pc:spChg>
        <pc:spChg chg="mod">
          <ac:chgData name="Markus Koechl" userId="a95362e8-b09b-4f5e-a2eb-e7ee2ac46313" providerId="ADAL" clId="{59837DA3-B257-4500-A4B7-11334329529A}" dt="2018-10-30T11:05:57.017" v="3141" actId="790"/>
          <ac:spMkLst>
            <pc:docMk/>
            <pc:sldMk cId="1665746141" sldId="378"/>
            <ac:spMk id="5" creationId="{FDFB6FF9-2FE6-4EFA-BFFB-C2D4CEC157B5}"/>
          </ac:spMkLst>
        </pc:spChg>
        <pc:spChg chg="mod">
          <ac:chgData name="Markus Koechl" userId="a95362e8-b09b-4f5e-a2eb-e7ee2ac46313" providerId="ADAL" clId="{59837DA3-B257-4500-A4B7-11334329529A}" dt="2018-10-30T11:05:57.017" v="3141" actId="790"/>
          <ac:spMkLst>
            <pc:docMk/>
            <pc:sldMk cId="1665746141" sldId="378"/>
            <ac:spMk id="6" creationId="{F3E2FE38-36A7-46F0-851B-5B77624B5FA6}"/>
          </ac:spMkLst>
        </pc:spChg>
        <pc:spChg chg="mod">
          <ac:chgData name="Markus Koechl" userId="a95362e8-b09b-4f5e-a2eb-e7ee2ac46313" providerId="ADAL" clId="{59837DA3-B257-4500-A4B7-11334329529A}" dt="2018-10-30T11:05:57.017" v="3141" actId="790"/>
          <ac:spMkLst>
            <pc:docMk/>
            <pc:sldMk cId="1665746141" sldId="378"/>
            <ac:spMk id="7" creationId="{1464BC71-0E61-47DC-9065-026BEC15CD1C}"/>
          </ac:spMkLst>
        </pc:spChg>
        <pc:spChg chg="mod">
          <ac:chgData name="Markus Koechl" userId="a95362e8-b09b-4f5e-a2eb-e7ee2ac46313" providerId="ADAL" clId="{59837DA3-B257-4500-A4B7-11334329529A}" dt="2018-10-30T11:07:37.545" v="3150" actId="113"/>
          <ac:spMkLst>
            <pc:docMk/>
            <pc:sldMk cId="1665746141" sldId="378"/>
            <ac:spMk id="8" creationId="{05775EF4-89FD-4F27-8C54-9AC1D2D4FBE3}"/>
          </ac:spMkLst>
        </pc:spChg>
      </pc:sldChg>
      <pc:sldChg chg="modSp">
        <pc:chgData name="Markus Koechl" userId="a95362e8-b09b-4f5e-a2eb-e7ee2ac46313" providerId="ADAL" clId="{59837DA3-B257-4500-A4B7-11334329529A}" dt="2018-10-30T10:52:21.582" v="2859"/>
        <pc:sldMkLst>
          <pc:docMk/>
          <pc:sldMk cId="988198805" sldId="379"/>
        </pc:sldMkLst>
        <pc:spChg chg="mod">
          <ac:chgData name="Markus Koechl" userId="a95362e8-b09b-4f5e-a2eb-e7ee2ac46313" providerId="ADAL" clId="{59837DA3-B257-4500-A4B7-11334329529A}" dt="2018-10-30T10:52:21.582" v="2859"/>
          <ac:spMkLst>
            <pc:docMk/>
            <pc:sldMk cId="988198805" sldId="379"/>
            <ac:spMk id="2" creationId="{28210BFD-EFBB-4E65-8AFA-AE22021E4405}"/>
          </ac:spMkLst>
        </pc:spChg>
        <pc:spChg chg="mod">
          <ac:chgData name="Markus Koechl" userId="a95362e8-b09b-4f5e-a2eb-e7ee2ac46313" providerId="ADAL" clId="{59837DA3-B257-4500-A4B7-11334329529A}" dt="2018-10-30T10:46:42.675" v="2791"/>
          <ac:spMkLst>
            <pc:docMk/>
            <pc:sldMk cId="988198805" sldId="379"/>
            <ac:spMk id="5" creationId="{FDFB6FF9-2FE6-4EFA-BFFB-C2D4CEC157B5}"/>
          </ac:spMkLst>
        </pc:spChg>
        <pc:spChg chg="mod">
          <ac:chgData name="Markus Koechl" userId="a95362e8-b09b-4f5e-a2eb-e7ee2ac46313" providerId="ADAL" clId="{59837DA3-B257-4500-A4B7-11334329529A}" dt="2018-10-30T10:46:15.866" v="2789" actId="20577"/>
          <ac:spMkLst>
            <pc:docMk/>
            <pc:sldMk cId="988198805" sldId="379"/>
            <ac:spMk id="6" creationId="{F3E2FE38-36A7-46F0-851B-5B77624B5FA6}"/>
          </ac:spMkLst>
        </pc:spChg>
      </pc:sldChg>
      <pc:sldChg chg="modSp">
        <pc:chgData name="Markus Koechl" userId="a95362e8-b09b-4f5e-a2eb-e7ee2ac46313" providerId="ADAL" clId="{59837DA3-B257-4500-A4B7-11334329529A}" dt="2018-10-30T10:52:26.334" v="2860"/>
        <pc:sldMkLst>
          <pc:docMk/>
          <pc:sldMk cId="2313065478" sldId="380"/>
        </pc:sldMkLst>
        <pc:spChg chg="mod">
          <ac:chgData name="Markus Koechl" userId="a95362e8-b09b-4f5e-a2eb-e7ee2ac46313" providerId="ADAL" clId="{59837DA3-B257-4500-A4B7-11334329529A}" dt="2018-10-30T10:52:26.334" v="2860"/>
          <ac:spMkLst>
            <pc:docMk/>
            <pc:sldMk cId="2313065478" sldId="380"/>
            <ac:spMk id="2" creationId="{28210BFD-EFBB-4E65-8AFA-AE22021E4405}"/>
          </ac:spMkLst>
        </pc:spChg>
        <pc:spChg chg="mod">
          <ac:chgData name="Markus Koechl" userId="a95362e8-b09b-4f5e-a2eb-e7ee2ac46313" providerId="ADAL" clId="{59837DA3-B257-4500-A4B7-11334329529A}" dt="2018-10-30T10:48:05.634" v="2809"/>
          <ac:spMkLst>
            <pc:docMk/>
            <pc:sldMk cId="2313065478" sldId="380"/>
            <ac:spMk id="5" creationId="{FDFB6FF9-2FE6-4EFA-BFFB-C2D4CEC157B5}"/>
          </ac:spMkLst>
        </pc:spChg>
        <pc:spChg chg="mod">
          <ac:chgData name="Markus Koechl" userId="a95362e8-b09b-4f5e-a2eb-e7ee2ac46313" providerId="ADAL" clId="{59837DA3-B257-4500-A4B7-11334329529A}" dt="2018-10-30T10:48:19.240" v="2811"/>
          <ac:spMkLst>
            <pc:docMk/>
            <pc:sldMk cId="2313065478" sldId="380"/>
            <ac:spMk id="6" creationId="{F3E2FE38-36A7-46F0-851B-5B77624B5FA6}"/>
          </ac:spMkLst>
        </pc:spChg>
        <pc:spChg chg="mod">
          <ac:chgData name="Markus Koechl" userId="a95362e8-b09b-4f5e-a2eb-e7ee2ac46313" providerId="ADAL" clId="{59837DA3-B257-4500-A4B7-11334329529A}" dt="2018-10-30T10:50:20.128" v="2832" actId="6549"/>
          <ac:spMkLst>
            <pc:docMk/>
            <pc:sldMk cId="2313065478" sldId="380"/>
            <ac:spMk id="7" creationId="{1464BC71-0E61-47DC-9065-026BEC15CD1C}"/>
          </ac:spMkLst>
        </pc:spChg>
      </pc:sldChg>
      <pc:sldChg chg="del">
        <pc:chgData name="Markus Koechl" userId="a95362e8-b09b-4f5e-a2eb-e7ee2ac46313" providerId="ADAL" clId="{59837DA3-B257-4500-A4B7-11334329529A}" dt="2018-10-30T10:51:47.939" v="2858" actId="2696"/>
        <pc:sldMkLst>
          <pc:docMk/>
          <pc:sldMk cId="2335231638" sldId="381"/>
        </pc:sldMkLst>
      </pc:sldChg>
      <pc:sldChg chg="addSp delSp modSp">
        <pc:chgData name="Markus Koechl" userId="a95362e8-b09b-4f5e-a2eb-e7ee2ac46313" providerId="ADAL" clId="{59837DA3-B257-4500-A4B7-11334329529A}" dt="2018-10-30T11:15:07.075" v="3158" actId="14100"/>
        <pc:sldMkLst>
          <pc:docMk/>
          <pc:sldMk cId="1945921807" sldId="382"/>
        </pc:sldMkLst>
        <pc:spChg chg="mod">
          <ac:chgData name="Markus Koechl" userId="a95362e8-b09b-4f5e-a2eb-e7ee2ac46313" providerId="ADAL" clId="{59837DA3-B257-4500-A4B7-11334329529A}" dt="2018-10-30T10:52:58.702" v="2882" actId="20577"/>
          <ac:spMkLst>
            <pc:docMk/>
            <pc:sldMk cId="1945921807" sldId="382"/>
            <ac:spMk id="2" creationId="{28210BFD-EFBB-4E65-8AFA-AE22021E4405}"/>
          </ac:spMkLst>
        </pc:spChg>
        <pc:spChg chg="mod">
          <ac:chgData name="Markus Koechl" userId="a95362e8-b09b-4f5e-a2eb-e7ee2ac46313" providerId="ADAL" clId="{59837DA3-B257-4500-A4B7-11334329529A}" dt="2018-10-30T10:53:35.496" v="2898" actId="20577"/>
          <ac:spMkLst>
            <pc:docMk/>
            <pc:sldMk cId="1945921807" sldId="382"/>
            <ac:spMk id="5" creationId="{FDFB6FF9-2FE6-4EFA-BFFB-C2D4CEC157B5}"/>
          </ac:spMkLst>
        </pc:spChg>
        <pc:picChg chg="add mod">
          <ac:chgData name="Markus Koechl" userId="a95362e8-b09b-4f5e-a2eb-e7ee2ac46313" providerId="ADAL" clId="{59837DA3-B257-4500-A4B7-11334329529A}" dt="2018-10-30T11:15:07.075" v="3158" actId="14100"/>
          <ac:picMkLst>
            <pc:docMk/>
            <pc:sldMk cId="1945921807" sldId="382"/>
            <ac:picMk id="6146" creationId="{B4AC16EC-6C42-4AC1-BB03-3370EA78C3F1}"/>
          </ac:picMkLst>
        </pc:picChg>
        <pc:picChg chg="del">
          <ac:chgData name="Markus Koechl" userId="a95362e8-b09b-4f5e-a2eb-e7ee2ac46313" providerId="ADAL" clId="{59837DA3-B257-4500-A4B7-11334329529A}" dt="2018-10-30T11:14:59.634" v="3155" actId="478"/>
          <ac:picMkLst>
            <pc:docMk/>
            <pc:sldMk cId="1945921807" sldId="382"/>
            <ac:picMk id="13316" creationId="{40269AC7-E1CE-4243-A621-2B8D173CD033}"/>
          </ac:picMkLst>
        </pc:picChg>
      </pc:sldChg>
      <pc:sldChg chg="del">
        <pc:chgData name="Markus Koechl" userId="a95362e8-b09b-4f5e-a2eb-e7ee2ac46313" providerId="ADAL" clId="{59837DA3-B257-4500-A4B7-11334329529A}" dt="2018-10-30T10:55:41.795" v="3007" actId="2696"/>
        <pc:sldMkLst>
          <pc:docMk/>
          <pc:sldMk cId="4007809089" sldId="386"/>
        </pc:sldMkLst>
      </pc:sldChg>
      <pc:sldChg chg="del">
        <pc:chgData name="Markus Koechl" userId="a95362e8-b09b-4f5e-a2eb-e7ee2ac46313" providerId="ADAL" clId="{59837DA3-B257-4500-A4B7-11334329529A}" dt="2018-10-30T10:58:16.623" v="3021" actId="2696"/>
        <pc:sldMkLst>
          <pc:docMk/>
          <pc:sldMk cId="456694336" sldId="388"/>
        </pc:sldMkLst>
      </pc:sldChg>
      <pc:sldChg chg="del">
        <pc:chgData name="Markus Koechl" userId="a95362e8-b09b-4f5e-a2eb-e7ee2ac46313" providerId="ADAL" clId="{59837DA3-B257-4500-A4B7-11334329529A}" dt="2018-10-30T11:00:49.427" v="3114" actId="2696"/>
        <pc:sldMkLst>
          <pc:docMk/>
          <pc:sldMk cId="1922628616" sldId="389"/>
        </pc:sldMkLst>
      </pc:sldChg>
      <pc:sldChg chg="addSp delSp modSp">
        <pc:chgData name="Markus Koechl" userId="a95362e8-b09b-4f5e-a2eb-e7ee2ac46313" providerId="ADAL" clId="{59837DA3-B257-4500-A4B7-11334329529A}" dt="2018-10-30T11:05:25.749" v="3136"/>
        <pc:sldMkLst>
          <pc:docMk/>
          <pc:sldMk cId="2545632823" sldId="390"/>
        </pc:sldMkLst>
        <pc:spChg chg="mod">
          <ac:chgData name="Markus Koechl" userId="a95362e8-b09b-4f5e-a2eb-e7ee2ac46313" providerId="ADAL" clId="{59837DA3-B257-4500-A4B7-11334329529A}" dt="2018-10-30T11:05:25.749" v="3136"/>
          <ac:spMkLst>
            <pc:docMk/>
            <pc:sldMk cId="2545632823" sldId="390"/>
            <ac:spMk id="2" creationId="{28210BFD-EFBB-4E65-8AFA-AE22021E4405}"/>
          </ac:spMkLst>
        </pc:spChg>
        <pc:spChg chg="del">
          <ac:chgData name="Markus Koechl" userId="a95362e8-b09b-4f5e-a2eb-e7ee2ac46313" providerId="ADAL" clId="{59837DA3-B257-4500-A4B7-11334329529A}" dt="2018-10-30T11:04:23.532" v="3131" actId="478"/>
          <ac:spMkLst>
            <pc:docMk/>
            <pc:sldMk cId="2545632823" sldId="390"/>
            <ac:spMk id="13" creationId="{AF04122D-EEF1-46C3-82EC-9325C7C8F3DD}"/>
          </ac:spMkLst>
        </pc:spChg>
        <pc:spChg chg="add mod">
          <ac:chgData name="Markus Koechl" userId="a95362e8-b09b-4f5e-a2eb-e7ee2ac46313" providerId="ADAL" clId="{59837DA3-B257-4500-A4B7-11334329529A}" dt="2018-10-30T11:05:05.483" v="3135" actId="1076"/>
          <ac:spMkLst>
            <pc:docMk/>
            <pc:sldMk cId="2545632823" sldId="390"/>
            <ac:spMk id="15" creationId="{8F0E880B-C742-4BAB-BA23-E1FE282B0B05}"/>
          </ac:spMkLst>
        </pc:spChg>
        <pc:grpChg chg="add del mod">
          <ac:chgData name="Markus Koechl" userId="a95362e8-b09b-4f5e-a2eb-e7ee2ac46313" providerId="ADAL" clId="{59837DA3-B257-4500-A4B7-11334329529A}" dt="2018-10-30T11:04:17.974" v="3130" actId="478"/>
          <ac:grpSpMkLst>
            <pc:docMk/>
            <pc:sldMk cId="2545632823" sldId="390"/>
            <ac:grpSpMk id="12" creationId="{22CC3249-5A03-4506-86E9-C88A8731CED5}"/>
          </ac:grpSpMkLst>
        </pc:grpChg>
        <pc:picChg chg="del">
          <ac:chgData name="Markus Koechl" userId="a95362e8-b09b-4f5e-a2eb-e7ee2ac46313" providerId="ADAL" clId="{59837DA3-B257-4500-A4B7-11334329529A}" dt="2018-10-30T11:04:23.532" v="3131" actId="478"/>
          <ac:picMkLst>
            <pc:docMk/>
            <pc:sldMk cId="2545632823" sldId="390"/>
            <ac:picMk id="14" creationId="{AD389B05-3C9E-4A61-9298-9DDAB308C966}"/>
          </ac:picMkLst>
        </pc:picChg>
        <pc:picChg chg="add mod">
          <ac:chgData name="Markus Koechl" userId="a95362e8-b09b-4f5e-a2eb-e7ee2ac46313" providerId="ADAL" clId="{59837DA3-B257-4500-A4B7-11334329529A}" dt="2018-10-30T11:05:05.483" v="3135" actId="1076"/>
          <ac:picMkLst>
            <pc:docMk/>
            <pc:sldMk cId="2545632823" sldId="390"/>
            <ac:picMk id="16" creationId="{70BBAE6D-47F0-4A9E-B5A5-D978347647BF}"/>
          </ac:picMkLst>
        </pc:picChg>
        <pc:picChg chg="add del">
          <ac:chgData name="Markus Koechl" userId="a95362e8-b09b-4f5e-a2eb-e7ee2ac46313" providerId="ADAL" clId="{59837DA3-B257-4500-A4B7-11334329529A}" dt="2018-10-30T11:03:20.232" v="3119"/>
          <ac:picMkLst>
            <pc:docMk/>
            <pc:sldMk cId="2545632823" sldId="390"/>
            <ac:picMk id="4098" creationId="{DCC48366-6E45-46D5-9D2B-EBE9D7B34601}"/>
          </ac:picMkLst>
        </pc:picChg>
        <pc:picChg chg="add mod ord">
          <ac:chgData name="Markus Koechl" userId="a95362e8-b09b-4f5e-a2eb-e7ee2ac46313" providerId="ADAL" clId="{59837DA3-B257-4500-A4B7-11334329529A}" dt="2018-10-30T11:04:11.632" v="3129" actId="167"/>
          <ac:picMkLst>
            <pc:docMk/>
            <pc:sldMk cId="2545632823" sldId="390"/>
            <ac:picMk id="4100" creationId="{E1A60E8A-BEE3-4748-B3DF-D4C6683FFACF}"/>
          </ac:picMkLst>
        </pc:picChg>
      </pc:sldChg>
      <pc:sldChg chg="del">
        <pc:chgData name="Markus Koechl" userId="a95362e8-b09b-4f5e-a2eb-e7ee2ac46313" providerId="ADAL" clId="{59837DA3-B257-4500-A4B7-11334329529A}" dt="2018-10-30T11:05:34.786" v="3138" actId="2696"/>
        <pc:sldMkLst>
          <pc:docMk/>
          <pc:sldMk cId="1876115189" sldId="391"/>
        </pc:sldMkLst>
      </pc:sldChg>
      <pc:sldChg chg="modSp">
        <pc:chgData name="Markus Koechl" userId="a95362e8-b09b-4f5e-a2eb-e7ee2ac46313" providerId="ADAL" clId="{59837DA3-B257-4500-A4B7-11334329529A}" dt="2018-10-30T11:08:22.749" v="3153"/>
        <pc:sldMkLst>
          <pc:docMk/>
          <pc:sldMk cId="3359857009" sldId="392"/>
        </pc:sldMkLst>
        <pc:spChg chg="mod">
          <ac:chgData name="Markus Koechl" userId="a95362e8-b09b-4f5e-a2eb-e7ee2ac46313" providerId="ADAL" clId="{59837DA3-B257-4500-A4B7-11334329529A}" dt="2018-10-30T11:08:22.749" v="3153"/>
          <ac:spMkLst>
            <pc:docMk/>
            <pc:sldMk cId="3359857009" sldId="392"/>
            <ac:spMk id="2" creationId="{C745A315-9D1E-4E0F-AA95-D40999C1EA57}"/>
          </ac:spMkLst>
        </pc:spChg>
      </pc:sldChg>
      <pc:sldChg chg="modSp">
        <pc:chgData name="Markus Koechl" userId="a95362e8-b09b-4f5e-a2eb-e7ee2ac46313" providerId="ADAL" clId="{59837DA3-B257-4500-A4B7-11334329529A}" dt="2018-10-30T10:51:29.588" v="2856" actId="113"/>
        <pc:sldMkLst>
          <pc:docMk/>
          <pc:sldMk cId="1710351135" sldId="393"/>
        </pc:sldMkLst>
        <pc:spChg chg="mod">
          <ac:chgData name="Markus Koechl" userId="a95362e8-b09b-4f5e-a2eb-e7ee2ac46313" providerId="ADAL" clId="{59837DA3-B257-4500-A4B7-11334329529A}" dt="2018-10-30T10:51:29.588" v="2856" actId="113"/>
          <ac:spMkLst>
            <pc:docMk/>
            <pc:sldMk cId="1710351135" sldId="393"/>
            <ac:spMk id="2" creationId="{28210BFD-EFBB-4E65-8AFA-AE22021E4405}"/>
          </ac:spMkLst>
        </pc:spChg>
      </pc:sldChg>
      <pc:sldChg chg="addSp delSp modSp add">
        <pc:chgData name="Markus Koechl" userId="a95362e8-b09b-4f5e-a2eb-e7ee2ac46313" providerId="ADAL" clId="{59837DA3-B257-4500-A4B7-11334329529A}" dt="2018-10-30T10:55:31.955" v="3006" actId="113"/>
        <pc:sldMkLst>
          <pc:docMk/>
          <pc:sldMk cId="1338493645" sldId="394"/>
        </pc:sldMkLst>
        <pc:spChg chg="add mod">
          <ac:chgData name="Markus Koechl" userId="a95362e8-b09b-4f5e-a2eb-e7ee2ac46313" providerId="ADAL" clId="{59837DA3-B257-4500-A4B7-11334329529A}" dt="2018-10-30T10:55:31.955" v="3006" actId="113"/>
          <ac:spMkLst>
            <pc:docMk/>
            <pc:sldMk cId="1338493645" sldId="394"/>
            <ac:spMk id="7" creationId="{C28F02C4-C522-44BA-9C94-8C9682466016}"/>
          </ac:spMkLst>
        </pc:spChg>
        <pc:picChg chg="add">
          <ac:chgData name="Markus Koechl" userId="a95362e8-b09b-4f5e-a2eb-e7ee2ac46313" providerId="ADAL" clId="{59837DA3-B257-4500-A4B7-11334329529A}" dt="2018-10-30T10:54:04.322" v="2901"/>
          <ac:picMkLst>
            <pc:docMk/>
            <pc:sldMk cId="1338493645" sldId="394"/>
            <ac:picMk id="6" creationId="{4F39E01A-F2C4-4873-B38A-D6030F73452D}"/>
          </ac:picMkLst>
        </pc:picChg>
        <pc:picChg chg="del">
          <ac:chgData name="Markus Koechl" userId="a95362e8-b09b-4f5e-a2eb-e7ee2ac46313" providerId="ADAL" clId="{59837DA3-B257-4500-A4B7-11334329529A}" dt="2018-10-30T10:54:03.649" v="2900" actId="478"/>
          <ac:picMkLst>
            <pc:docMk/>
            <pc:sldMk cId="1338493645" sldId="394"/>
            <ac:picMk id="13316" creationId="{40269AC7-E1CE-4243-A621-2B8D173CD033}"/>
          </ac:picMkLst>
        </pc:picChg>
      </pc:sldChg>
      <pc:sldChg chg="addSp delSp modSp add">
        <pc:chgData name="Markus Koechl" userId="a95362e8-b09b-4f5e-a2eb-e7ee2ac46313" providerId="ADAL" clId="{59837DA3-B257-4500-A4B7-11334329529A}" dt="2018-10-30T10:59:45.523" v="3079" actId="20577"/>
        <pc:sldMkLst>
          <pc:docMk/>
          <pc:sldMk cId="3797570909" sldId="395"/>
        </pc:sldMkLst>
        <pc:spChg chg="mod">
          <ac:chgData name="Markus Koechl" userId="a95362e8-b09b-4f5e-a2eb-e7ee2ac46313" providerId="ADAL" clId="{59837DA3-B257-4500-A4B7-11334329529A}" dt="2018-10-30T10:57:02.870" v="3020" actId="1076"/>
          <ac:spMkLst>
            <pc:docMk/>
            <pc:sldMk cId="3797570909" sldId="395"/>
            <ac:spMk id="7" creationId="{C28F02C4-C522-44BA-9C94-8C9682466016}"/>
          </ac:spMkLst>
        </pc:spChg>
        <pc:spChg chg="add mod">
          <ac:chgData name="Markus Koechl" userId="a95362e8-b09b-4f5e-a2eb-e7ee2ac46313" providerId="ADAL" clId="{59837DA3-B257-4500-A4B7-11334329529A}" dt="2018-10-30T10:59:45.523" v="3079" actId="20577"/>
          <ac:spMkLst>
            <pc:docMk/>
            <pc:sldMk cId="3797570909" sldId="395"/>
            <ac:spMk id="9" creationId="{79271A0F-0745-4A1E-BB2E-F4912F9B847A}"/>
          </ac:spMkLst>
        </pc:spChg>
        <pc:picChg chg="del">
          <ac:chgData name="Markus Koechl" userId="a95362e8-b09b-4f5e-a2eb-e7ee2ac46313" providerId="ADAL" clId="{59837DA3-B257-4500-A4B7-11334329529A}" dt="2018-10-30T10:55:52.417" v="3009" actId="478"/>
          <ac:picMkLst>
            <pc:docMk/>
            <pc:sldMk cId="3797570909" sldId="395"/>
            <ac:picMk id="6" creationId="{4F39E01A-F2C4-4873-B38A-D6030F73452D}"/>
          </ac:picMkLst>
        </pc:picChg>
        <pc:picChg chg="add">
          <ac:chgData name="Markus Koechl" userId="a95362e8-b09b-4f5e-a2eb-e7ee2ac46313" providerId="ADAL" clId="{59837DA3-B257-4500-A4B7-11334329529A}" dt="2018-10-30T10:56:05.319" v="3010"/>
          <ac:picMkLst>
            <pc:docMk/>
            <pc:sldMk cId="3797570909" sldId="395"/>
            <ac:picMk id="8" creationId="{B33C4A29-4B7C-44FF-8AB7-953191D1851F}"/>
          </ac:picMkLst>
        </pc:picChg>
      </pc:sldChg>
      <pc:sldChg chg="addSp delSp modSp add">
        <pc:chgData name="Markus Koechl" userId="a95362e8-b09b-4f5e-a2eb-e7ee2ac46313" providerId="ADAL" clId="{59837DA3-B257-4500-A4B7-11334329529A}" dt="2018-10-30T11:01:40.636" v="3115" actId="790"/>
        <pc:sldMkLst>
          <pc:docMk/>
          <pc:sldMk cId="478616912" sldId="396"/>
        </pc:sldMkLst>
        <pc:spChg chg="mod">
          <ac:chgData name="Markus Koechl" userId="a95362e8-b09b-4f5e-a2eb-e7ee2ac46313" providerId="ADAL" clId="{59837DA3-B257-4500-A4B7-11334329529A}" dt="2018-10-30T11:01:40.636" v="3115" actId="790"/>
          <ac:spMkLst>
            <pc:docMk/>
            <pc:sldMk cId="478616912" sldId="396"/>
            <ac:spMk id="2" creationId="{28210BFD-EFBB-4E65-8AFA-AE22021E4405}"/>
          </ac:spMkLst>
        </pc:spChg>
        <pc:spChg chg="mod">
          <ac:chgData name="Markus Koechl" userId="a95362e8-b09b-4f5e-a2eb-e7ee2ac46313" providerId="ADAL" clId="{59837DA3-B257-4500-A4B7-11334329529A}" dt="2018-10-30T11:01:40.636" v="3115" actId="790"/>
          <ac:spMkLst>
            <pc:docMk/>
            <pc:sldMk cId="478616912" sldId="396"/>
            <ac:spMk id="5" creationId="{FDFB6FF9-2FE6-4EFA-BFFB-C2D4CEC157B5}"/>
          </ac:spMkLst>
        </pc:spChg>
        <pc:spChg chg="mod">
          <ac:chgData name="Markus Koechl" userId="a95362e8-b09b-4f5e-a2eb-e7ee2ac46313" providerId="ADAL" clId="{59837DA3-B257-4500-A4B7-11334329529A}" dt="2018-10-30T11:01:40.636" v="3115" actId="790"/>
          <ac:spMkLst>
            <pc:docMk/>
            <pc:sldMk cId="478616912" sldId="396"/>
            <ac:spMk id="7" creationId="{C28F02C4-C522-44BA-9C94-8C9682466016}"/>
          </ac:spMkLst>
        </pc:spChg>
        <pc:spChg chg="mod">
          <ac:chgData name="Markus Koechl" userId="a95362e8-b09b-4f5e-a2eb-e7ee2ac46313" providerId="ADAL" clId="{59837DA3-B257-4500-A4B7-11334329529A}" dt="2018-10-30T11:01:40.636" v="3115" actId="790"/>
          <ac:spMkLst>
            <pc:docMk/>
            <pc:sldMk cId="478616912" sldId="396"/>
            <ac:spMk id="9" creationId="{79271A0F-0745-4A1E-BB2E-F4912F9B847A}"/>
          </ac:spMkLst>
        </pc:spChg>
        <pc:spChg chg="add mod">
          <ac:chgData name="Markus Koechl" userId="a95362e8-b09b-4f5e-a2eb-e7ee2ac46313" providerId="ADAL" clId="{59837DA3-B257-4500-A4B7-11334329529A}" dt="2018-10-30T11:01:40.636" v="3115" actId="790"/>
          <ac:spMkLst>
            <pc:docMk/>
            <pc:sldMk cId="478616912" sldId="396"/>
            <ac:spMk id="10" creationId="{A716D714-8134-404D-AC36-73BADD8FB82C}"/>
          </ac:spMkLst>
        </pc:spChg>
        <pc:picChg chg="del">
          <ac:chgData name="Markus Koechl" userId="a95362e8-b09b-4f5e-a2eb-e7ee2ac46313" providerId="ADAL" clId="{59837DA3-B257-4500-A4B7-11334329529A}" dt="2018-10-30T11:00:05.595" v="3081" actId="478"/>
          <ac:picMkLst>
            <pc:docMk/>
            <pc:sldMk cId="478616912" sldId="396"/>
            <ac:picMk id="8" creationId="{B33C4A29-4B7C-44FF-8AB7-953191D1851F}"/>
          </ac:picMkLst>
        </pc:picChg>
        <pc:picChg chg="add">
          <ac:chgData name="Markus Koechl" userId="a95362e8-b09b-4f5e-a2eb-e7ee2ac46313" providerId="ADAL" clId="{59837DA3-B257-4500-A4B7-11334329529A}" dt="2018-10-30T11:00:06.551" v="3082"/>
          <ac:picMkLst>
            <pc:docMk/>
            <pc:sldMk cId="478616912" sldId="396"/>
            <ac:picMk id="11" creationId="{ED875C3C-C0FF-4EE9-B7E9-0995BD30D062}"/>
          </ac:picMkLst>
        </pc:picChg>
      </pc:sldChg>
      <pc:sldChg chg="addSp delSp modSp add">
        <pc:chgData name="Markus Koechl" userId="a95362e8-b09b-4f5e-a2eb-e7ee2ac46313" providerId="ADAL" clId="{59837DA3-B257-4500-A4B7-11334329529A}" dt="2018-10-30T11:08:15.353" v="3152" actId="6549"/>
        <pc:sldMkLst>
          <pc:docMk/>
          <pc:sldMk cId="450806786" sldId="397"/>
        </pc:sldMkLst>
        <pc:spChg chg="mod">
          <ac:chgData name="Markus Koechl" userId="a95362e8-b09b-4f5e-a2eb-e7ee2ac46313" providerId="ADAL" clId="{59837DA3-B257-4500-A4B7-11334329529A}" dt="2018-10-30T11:08:15.353" v="3152" actId="6549"/>
          <ac:spMkLst>
            <pc:docMk/>
            <pc:sldMk cId="450806786" sldId="397"/>
            <ac:spMk id="2" creationId="{28210BFD-EFBB-4E65-8AFA-AE22021E4405}"/>
          </ac:spMkLst>
        </pc:spChg>
        <pc:spChg chg="add mod">
          <ac:chgData name="Markus Koechl" userId="a95362e8-b09b-4f5e-a2eb-e7ee2ac46313" providerId="ADAL" clId="{59837DA3-B257-4500-A4B7-11334329529A}" dt="2018-10-30T11:07:10.846" v="3149" actId="1076"/>
          <ac:spMkLst>
            <pc:docMk/>
            <pc:sldMk cId="450806786" sldId="397"/>
            <ac:spMk id="6" creationId="{4CE5DBBA-C53C-4FC2-AEE7-6A9FD2ACBDD5}"/>
          </ac:spMkLst>
        </pc:spChg>
        <pc:spChg chg="mod">
          <ac:chgData name="Markus Koechl" userId="a95362e8-b09b-4f5e-a2eb-e7ee2ac46313" providerId="ADAL" clId="{59837DA3-B257-4500-A4B7-11334329529A}" dt="2018-10-30T11:07:01.003" v="3148" actId="1076"/>
          <ac:spMkLst>
            <pc:docMk/>
            <pc:sldMk cId="450806786" sldId="397"/>
            <ac:spMk id="15" creationId="{8F0E880B-C742-4BAB-BA23-E1FE282B0B05}"/>
          </ac:spMkLst>
        </pc:spChg>
        <pc:picChg chg="add mod">
          <ac:chgData name="Markus Koechl" userId="a95362e8-b09b-4f5e-a2eb-e7ee2ac46313" providerId="ADAL" clId="{59837DA3-B257-4500-A4B7-11334329529A}" dt="2018-10-30T11:06:38.954" v="3147" actId="1076"/>
          <ac:picMkLst>
            <pc:docMk/>
            <pc:sldMk cId="450806786" sldId="397"/>
            <ac:picMk id="7" creationId="{83D9C5D4-F92F-4AF2-95E1-D59DF7050F6C}"/>
          </ac:picMkLst>
        </pc:picChg>
        <pc:picChg chg="del">
          <ac:chgData name="Markus Koechl" userId="a95362e8-b09b-4f5e-a2eb-e7ee2ac46313" providerId="ADAL" clId="{59837DA3-B257-4500-A4B7-11334329529A}" dt="2018-10-30T11:05:42.789" v="3140" actId="478"/>
          <ac:picMkLst>
            <pc:docMk/>
            <pc:sldMk cId="450806786" sldId="397"/>
            <ac:picMk id="16" creationId="{70BBAE6D-47F0-4A9E-B5A5-D978347647BF}"/>
          </ac:picMkLst>
        </pc:picChg>
      </pc:sldChg>
      <pc:sldChg chg="delSp add del">
        <pc:chgData name="Markus Koechl" userId="a95362e8-b09b-4f5e-a2eb-e7ee2ac46313" providerId="ADAL" clId="{59837DA3-B257-4500-A4B7-11334329529A}" dt="2018-10-30T11:05:34.780" v="3137" actId="2696"/>
        <pc:sldMkLst>
          <pc:docMk/>
          <pc:sldMk cId="2252793876" sldId="397"/>
        </pc:sldMkLst>
        <pc:spChg chg="del">
          <ac:chgData name="Markus Koechl" userId="a95362e8-b09b-4f5e-a2eb-e7ee2ac46313" providerId="ADAL" clId="{59837DA3-B257-4500-A4B7-11334329529A}" dt="2018-10-30T11:04:43.573" v="3132" actId="478"/>
          <ac:spMkLst>
            <pc:docMk/>
            <pc:sldMk cId="2252793876" sldId="397"/>
            <ac:spMk id="13" creationId="{AF04122D-EEF1-46C3-82EC-9325C7C8F3DD}"/>
          </ac:spMkLst>
        </pc:spChg>
        <pc:picChg chg="del">
          <ac:chgData name="Markus Koechl" userId="a95362e8-b09b-4f5e-a2eb-e7ee2ac46313" providerId="ADAL" clId="{59837DA3-B257-4500-A4B7-11334329529A}" dt="2018-10-30T11:04:45.420" v="3133" actId="478"/>
          <ac:picMkLst>
            <pc:docMk/>
            <pc:sldMk cId="2252793876" sldId="397"/>
            <ac:picMk id="14" creationId="{AD389B05-3C9E-4A61-9298-9DDAB308C9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l">
              <a:defRPr sz="18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r">
              <a:defRPr sz="1800"/>
            </a:lvl1pPr>
          </a:lstStyle>
          <a:p>
            <a:fld id="{387C2776-B9DD-1946-9831-785CA23AC1F1}" type="datetime1">
              <a:rPr lang="en-US" smtClean="0">
                <a:latin typeface="Arial" panose="020B0604020202020204" pitchFamily="34" charset="0"/>
              </a:rPr>
              <a:t>10/29/2018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l">
              <a:defRPr sz="18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r">
              <a:defRPr sz="1800"/>
            </a:lvl1pPr>
          </a:lstStyle>
          <a:p>
            <a:fld id="{58ECB827-1CCB-B349-98A7-AAC485CBB65F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521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l">
              <a:defRPr sz="18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r">
              <a:defRPr sz="1800">
                <a:latin typeface="Arial" panose="020B0604020202020204" pitchFamily="34" charset="0"/>
              </a:defRPr>
            </a:lvl1pPr>
          </a:lstStyle>
          <a:p>
            <a:fld id="{13A1C7DD-7A43-8947-A922-8561F0BA9BCC}" type="datetime1">
              <a:rPr lang="en-US" smtClean="0"/>
              <a:pPr/>
              <a:t>10/29/2018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9400" y="1108075"/>
            <a:ext cx="9855200" cy="554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67" tIns="68783" rIns="137567" bIns="6878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7021830"/>
            <a:ext cx="7437120" cy="6652260"/>
          </a:xfrm>
          <a:prstGeom prst="rect">
            <a:avLst/>
          </a:prstGeom>
        </p:spPr>
        <p:txBody>
          <a:bodyPr vert="horz" lIns="137567" tIns="68783" rIns="137567" bIns="68783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l">
              <a:defRPr sz="18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r">
              <a:defRPr sz="1800">
                <a:latin typeface="Arial" panose="020B0604020202020204" pitchFamily="34" charset="0"/>
              </a:defRPr>
            </a:lvl1pPr>
          </a:lstStyle>
          <a:p>
            <a:fld id="{73E9330B-B1DA-214B-A229-0CB8492B91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09" rtl="0" eaLnBrk="1" latinLnBrk="0" hangingPunct="1">
      <a:defRPr sz="118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09" algn="l" defTabSz="457109" rtl="0" eaLnBrk="1" latinLnBrk="0" hangingPunct="1">
      <a:defRPr sz="118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19" algn="l" defTabSz="457109" rtl="0" eaLnBrk="1" latinLnBrk="0" hangingPunct="1">
      <a:defRPr sz="118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29" algn="l" defTabSz="457109" rtl="0" eaLnBrk="1" latinLnBrk="0" hangingPunct="1">
      <a:defRPr sz="118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39" algn="l" defTabSz="457109" rtl="0" eaLnBrk="1" latinLnBrk="0" hangingPunct="1">
      <a:defRPr sz="118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549" algn="l" defTabSz="457109" rtl="0" eaLnBrk="1" latinLnBrk="0" hangingPunct="1">
      <a:defRPr sz="1181" kern="1200">
        <a:solidFill>
          <a:schemeClr val="tx1"/>
        </a:solidFill>
        <a:latin typeface="+mn-lt"/>
        <a:ea typeface="+mn-ea"/>
        <a:cs typeface="+mn-cs"/>
      </a:defRPr>
    </a:lvl6pPr>
    <a:lvl7pPr marL="2742659" algn="l" defTabSz="457109" rtl="0" eaLnBrk="1" latinLnBrk="0" hangingPunct="1">
      <a:defRPr sz="1181" kern="1200">
        <a:solidFill>
          <a:schemeClr val="tx1"/>
        </a:solidFill>
        <a:latin typeface="+mn-lt"/>
        <a:ea typeface="+mn-ea"/>
        <a:cs typeface="+mn-cs"/>
      </a:defRPr>
    </a:lvl7pPr>
    <a:lvl8pPr marL="3199768" algn="l" defTabSz="457109" rtl="0" eaLnBrk="1" latinLnBrk="0" hangingPunct="1">
      <a:defRPr sz="1181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457109" rtl="0" eaLnBrk="1" latinLnBrk="0" hangingPunct="1">
      <a:defRPr sz="118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9400" y="1108075"/>
            <a:ext cx="9855200" cy="5543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5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9400" y="1108075"/>
            <a:ext cx="9855200" cy="5543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1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9400" y="1108075"/>
            <a:ext cx="9855200" cy="5543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2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9400" y="1108075"/>
            <a:ext cx="9855200" cy="5543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autodesk.com/creativecommons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262591" y="-1"/>
            <a:ext cx="5881411" cy="5143500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68000"/>
                </a:schemeClr>
              </a:gs>
              <a:gs pos="64000">
                <a:schemeClr val="accent4">
                  <a:lumMod val="60000"/>
                  <a:lumOff val="40000"/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9089" b="3241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2311386"/>
            <a:ext cx="9144000" cy="1933406"/>
          </a:xfrm>
          <a:prstGeom prst="rect">
            <a:avLst/>
          </a:prstGeom>
          <a:gradFill>
            <a:gsLst>
              <a:gs pos="37000">
                <a:schemeClr val="tx1">
                  <a:alpha val="80000"/>
                </a:schemeClr>
              </a:gs>
              <a:gs pos="72000">
                <a:schemeClr val="tx1">
                  <a:alpha val="50000"/>
                </a:schemeClr>
              </a:gs>
              <a:gs pos="100000">
                <a:schemeClr val="tx1">
                  <a:alpha val="1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373" tIns="28686" rIns="57373" bIns="28686" anchor="ctr"/>
          <a:lstStyle/>
          <a:p>
            <a:pPr lvl="0" algn="ctr" defTabSz="509987" fontAlgn="auto">
              <a:spcBef>
                <a:spcPts val="0"/>
              </a:spcBef>
              <a:spcAft>
                <a:spcPts val="0"/>
              </a:spcAft>
            </a:pPr>
            <a:endParaRPr lang="en-US" sz="1134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078499"/>
            <a:ext cx="9144000" cy="25339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34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292" y="4133043"/>
            <a:ext cx="24429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 defTabSz="457160"/>
            <a:r>
              <a:rPr lang="en-US" sz="900" b="0" i="0" dirty="0">
                <a:latin typeface="Arial" panose="020B0604020202020204" pitchFamily="34" charset="0"/>
                <a:ea typeface="Artifakt ElementOfc" charset="0"/>
                <a:cs typeface="Arial" panose="020B0604020202020204" pitchFamily="34" charset="0"/>
              </a:rPr>
              <a:t>Join the conversation #AU2017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987" y="4059344"/>
            <a:ext cx="832015" cy="29171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4078499"/>
            <a:ext cx="9144000" cy="25339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34" dirty="0"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93292" y="4133043"/>
            <a:ext cx="24429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 defTabSz="457160"/>
            <a:r>
              <a:rPr lang="en-US" sz="900" b="0" i="0" dirty="0">
                <a:latin typeface="Arial" panose="020B0604020202020204" pitchFamily="34" charset="0"/>
                <a:ea typeface="Artifakt ElementOfc" charset="0"/>
                <a:cs typeface="Arial" panose="020B0604020202020204" pitchFamily="34" charset="0"/>
              </a:rPr>
              <a:t>Join the conversation #AU2018</a:t>
            </a:r>
          </a:p>
        </p:txBody>
      </p:sp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457204" y="2307153"/>
            <a:ext cx="8686799" cy="10923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3037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/>
              <a:t>Main title can extend over one </a:t>
            </a:r>
            <a:br>
              <a:rPr lang="en-US" b="0" dirty="0"/>
            </a:br>
            <a:r>
              <a:rPr lang="en-US" b="0" dirty="0"/>
              <a:t>or two lines</a:t>
            </a:r>
            <a:endParaRPr lang="en-US" dirty="0">
              <a:solidFill>
                <a:srgbClr val="0696D7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93292" y="3435398"/>
            <a:ext cx="5397356" cy="268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50" b="0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11" name="Text Placehold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292" y="3716271"/>
            <a:ext cx="5397358" cy="228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125" b="0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Presenter’s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2432" y="4112489"/>
            <a:ext cx="729589" cy="175857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" orient="horz" pos="1620" userDrawn="1">
          <p15:clr>
            <a:srgbClr val="FBAE40"/>
          </p15:clr>
        </p15:guide>
        <p15:guide id="5" pos="2880" userDrawn="1">
          <p15:clr>
            <a:srgbClr val="FBAE40"/>
          </p15:clr>
        </p15:guide>
        <p15:guide id="6" pos="3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4206" y="205980"/>
            <a:ext cx="8637372" cy="8572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de-DE" sz="2800" b="0" i="0" baseline="0" noProof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284208" y="1169990"/>
            <a:ext cx="8637369" cy="37005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57149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299" indent="-257149" defTabSz="53968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71448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597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389491" indent="-287887">
              <a:buClr>
                <a:schemeClr val="accent4"/>
              </a:buClr>
              <a:buSzPct val="100000"/>
              <a:buFont typeface="Wingdings" pitchFamily="2" charset="2"/>
              <a:buChar char="§"/>
              <a:defRPr sz="1700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de-DE" noProof="0"/>
              <a:t>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7711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4206" y="205980"/>
            <a:ext cx="8637372" cy="8572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de-DE" sz="2800" b="0" i="0" baseline="0" noProof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284209" y="1169990"/>
            <a:ext cx="4251960" cy="37005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57149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299" indent="-257149" defTabSz="53968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71448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597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389491" indent="-287887">
              <a:buClr>
                <a:schemeClr val="accent4"/>
              </a:buClr>
              <a:buSzPct val="100000"/>
              <a:buFont typeface="Wingdings" pitchFamily="2" charset="2"/>
              <a:buChar char="§"/>
              <a:defRPr sz="1700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de-DE" noProof="0"/>
              <a:t>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5A97F9-F2D8-4C4D-9490-AC42B5C75BD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674509" y="1169989"/>
            <a:ext cx="4251960" cy="37005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57149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299" indent="-257149" defTabSz="53968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71448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597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389491" indent="-287887">
              <a:buClr>
                <a:schemeClr val="accent4"/>
              </a:buClr>
              <a:buSzPct val="100000"/>
              <a:buFont typeface="Wingdings" pitchFamily="2" charset="2"/>
              <a:buChar char="§"/>
              <a:defRPr sz="1700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de-DE" noProof="0"/>
              <a:t>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77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98450" y="-2001642"/>
            <a:ext cx="5143501" cy="914678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328420"/>
            <a:ext cx="9140808" cy="181508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99000">
                <a:schemeClr val="tx1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373" tIns="28686" rIns="57373" bIns="28686" anchor="ctr"/>
          <a:lstStyle/>
          <a:p>
            <a:pPr lvl="0" algn="ctr" defTabSz="509987" fontAlgn="auto">
              <a:spcBef>
                <a:spcPts val="0"/>
              </a:spcBef>
              <a:spcAft>
                <a:spcPts val="0"/>
              </a:spcAft>
            </a:pPr>
            <a:endParaRPr lang="en-US" sz="1134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046" y="3335929"/>
            <a:ext cx="9125954" cy="555402"/>
          </a:xfrm>
          <a:prstGeom prst="rect">
            <a:avLst/>
          </a:prstGeom>
          <a:noFill/>
        </p:spPr>
        <p:txBody>
          <a:bodyPr vert="horz" lIns="0" tIns="0" rIns="0" bIns="0" anchor="ctr" anchorCtr="0"/>
          <a:lstStyle>
            <a:lvl1pPr marL="462869" algn="l">
              <a:defRPr sz="27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Section/chapter title slide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1620" userDrawn="1">
          <p15:clr>
            <a:srgbClr val="FBAE40"/>
          </p15:clr>
        </p15:guide>
        <p15:guide id="4" pos="3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wo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91132"/>
            <a:ext cx="9144000" cy="761238"/>
          </a:xfrm>
          <a:prstGeom prst="rect">
            <a:avLst/>
          </a:prstGeom>
          <a:noFill/>
        </p:spPr>
        <p:txBody>
          <a:bodyPr vert="horz" lIns="0" tIns="0" rIns="0" bIns="0" anchor="ctr" anchorCtr="0"/>
          <a:lstStyle>
            <a:lvl1pPr marL="462869" algn="ctr">
              <a:defRPr sz="6468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Keyword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1620" userDrawn="1">
          <p15:clr>
            <a:srgbClr val="FBAE40"/>
          </p15:clr>
        </p15:guide>
        <p15:guide id="4" pos="31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0087" y="1169989"/>
            <a:ext cx="8608540" cy="37110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57149" indent="-257149">
              <a:lnSpc>
                <a:spcPts val="2588"/>
              </a:lnSpc>
              <a:spcBef>
                <a:spcPts val="731"/>
              </a:spcBef>
              <a:buClr>
                <a:schemeClr val="tx1"/>
              </a:buClr>
              <a:buSzPct val="105000"/>
              <a:buFont typeface="Wingdings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299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71448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597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303125" indent="-201520">
              <a:buClr>
                <a:schemeClr val="accent4"/>
              </a:buClr>
              <a:buSzPct val="100000"/>
              <a:buFont typeface="Wingdings" charset="2"/>
              <a:buChar char="§"/>
              <a:defRPr sz="1700" b="0">
                <a:solidFill>
                  <a:schemeClr val="tx1"/>
                </a:solidFill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en-US" dirty="0"/>
              <a:t>Click to edit Master text </a:t>
            </a:r>
            <a:br>
              <a:rPr lang="en-US" dirty="0"/>
            </a:br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  <a:br>
              <a:rPr lang="en-US" dirty="0"/>
            </a:br>
            <a:r>
              <a:rPr lang="en-US" dirty="0"/>
              <a:t>styles</a:t>
            </a:r>
          </a:p>
          <a:p>
            <a:pPr lvl="2"/>
            <a:r>
              <a:rPr lang="en-US" dirty="0"/>
              <a:t>Third level</a:t>
            </a:r>
            <a:br>
              <a:rPr lang="en-US" dirty="0"/>
            </a:br>
            <a:r>
              <a:rPr lang="en-US" dirty="0"/>
              <a:t>styles</a:t>
            </a:r>
          </a:p>
          <a:p>
            <a:pPr lvl="3"/>
            <a:r>
              <a:rPr lang="en-US" dirty="0"/>
              <a:t>Fourth level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087" y="206376"/>
            <a:ext cx="8608540" cy="857250"/>
          </a:xfrm>
          <a:prstGeom prst="rect">
            <a:avLst/>
          </a:prstGeom>
        </p:spPr>
        <p:txBody>
          <a:bodyPr vert="horz" lIns="0" tIns="0" rIns="0" bIns="0" anchor="t"/>
          <a:lstStyle>
            <a:lvl1pPr algn="l">
              <a:defRPr sz="2999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/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4206" y="205980"/>
            <a:ext cx="8637372" cy="8572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999" b="1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284209" y="1169990"/>
            <a:ext cx="4251960" cy="37005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57149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299" indent="-257149" defTabSz="53968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71448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597" indent="-257149">
              <a:lnSpc>
                <a:spcPts val="2588"/>
              </a:lnSpc>
              <a:spcBef>
                <a:spcPts val="1013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2025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389491" indent="-287887">
              <a:buClr>
                <a:schemeClr val="accent4"/>
              </a:buClr>
              <a:buSzPct val="100000"/>
              <a:buFont typeface="Wingdings" pitchFamily="2" charset="2"/>
              <a:buChar char="§"/>
              <a:defRPr sz="1700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4629150" y="1169990"/>
            <a:ext cx="4292600" cy="37005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629150" y="4870583"/>
            <a:ext cx="4292600" cy="214725"/>
          </a:xfrm>
          <a:prstGeom prst="rect">
            <a:avLst/>
          </a:prstGeom>
        </p:spPr>
        <p:txBody>
          <a:bodyPr lIns="0" tIns="36576" rIns="0" bIns="0"/>
          <a:lstStyle>
            <a:lvl1pPr marL="0" indent="0">
              <a:buNone/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defRPr>
            </a:lvl1pPr>
            <a:lvl2pPr marL="34287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2pPr>
            <a:lvl3pPr marL="68574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3pPr>
            <a:lvl4pPr marL="102861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4pPr>
            <a:lvl5pPr marL="137148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4206" y="205980"/>
            <a:ext cx="8637372" cy="8572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999" b="1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669908" y="4713349"/>
            <a:ext cx="5865703" cy="289247"/>
          </a:xfrm>
          <a:prstGeom prst="rect">
            <a:avLst/>
          </a:prstGeom>
        </p:spPr>
        <p:txBody>
          <a:bodyPr lIns="0" tIns="36576" rIns="0" bIns="0"/>
          <a:lstStyle>
            <a:lvl1pPr marL="0" indent="0" algn="ctr">
              <a:buNone/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defRPr>
            </a:lvl1pPr>
            <a:lvl2pPr marL="34287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2pPr>
            <a:lvl3pPr marL="68574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3pPr>
            <a:lvl4pPr marL="102861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4pPr>
            <a:lvl5pPr marL="137148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1669905" y="1063231"/>
            <a:ext cx="5865706" cy="35208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a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4206" y="205980"/>
            <a:ext cx="8637372" cy="8572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999" b="1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669908" y="4713349"/>
            <a:ext cx="5865703" cy="289247"/>
          </a:xfrm>
          <a:prstGeom prst="rect">
            <a:avLst/>
          </a:prstGeom>
        </p:spPr>
        <p:txBody>
          <a:bodyPr lIns="0" tIns="36576" rIns="0" bIns="0"/>
          <a:lstStyle>
            <a:lvl1pPr marL="0" indent="0" algn="ctr">
              <a:buNone/>
              <a:defRPr sz="9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defRPr>
            </a:lvl1pPr>
            <a:lvl2pPr marL="34287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2pPr>
            <a:lvl3pPr marL="68574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3pPr>
            <a:lvl4pPr marL="102861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4pPr>
            <a:lvl5pPr marL="1371480" indent="0"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1669905" y="1063231"/>
            <a:ext cx="5865706" cy="35208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6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565" y="4711784"/>
            <a:ext cx="8682436" cy="423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" b="0" i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Artifakt ElementOfc" charset="0"/>
                <a:cs typeface="Arial" panose="020B0604020202020204" pitchFamily="34" charset="0"/>
              </a:rPr>
              <a:t>Autodesk and the Autodesk logo are registered trademarks or trademarks of Autodesk, Inc., and/or its subsidiaries and/or affiliates in the USA and/or other countries. All other brand names, product names, or</a:t>
            </a:r>
            <a:r>
              <a:rPr lang="en-US" sz="600" b="0" i="0" baseline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Artifakt ElementOfc" charset="0"/>
                <a:cs typeface="Arial" panose="020B0604020202020204" pitchFamily="34" charset="0"/>
              </a:rPr>
              <a:t> </a:t>
            </a:r>
            <a:r>
              <a:rPr lang="en-US" sz="600" b="0" i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Artifakt ElementOfc" charset="0"/>
                <a:cs typeface="Arial" panose="020B0604020202020204" pitchFamily="34" charset="0"/>
              </a:rPr>
              <a:t>trademarks belong to their respective holders. Autodesk reserves the right to alter product and services offerings, and specifications and pricing at any time without notice, and is</a:t>
            </a:r>
            <a:r>
              <a:rPr lang="en-US" sz="600" b="0" i="0" baseline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Artifakt ElementOfc" charset="0"/>
                <a:cs typeface="Arial" panose="020B0604020202020204" pitchFamily="34" charset="0"/>
              </a:rPr>
              <a:t> </a:t>
            </a:r>
            <a:r>
              <a:rPr lang="en-US" sz="600" b="0" i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Artifakt ElementOfc" charset="0"/>
                <a:cs typeface="Arial" panose="020B0604020202020204" pitchFamily="34" charset="0"/>
              </a:rPr>
              <a:t>not responsible for typographical or graphical errors that may appear in this document.</a:t>
            </a:r>
          </a:p>
          <a:p>
            <a:pPr marL="0" marR="0" indent="0" algn="l" defTabSz="68572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baseline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Artifakt ElementOfc" charset="0"/>
                <a:cs typeface="Arial" panose="020B0604020202020204" pitchFamily="34" charset="0"/>
              </a:rPr>
              <a:t>© 2017 Autodesk. All rights reserved.</a:t>
            </a:r>
          </a:p>
          <a:p>
            <a:pPr>
              <a:lnSpc>
                <a:spcPct val="100000"/>
              </a:lnSpc>
            </a:pPr>
            <a:endParaRPr lang="en-US" sz="650" b="0" i="0" dirty="0">
              <a:solidFill>
                <a:schemeClr val="bg2">
                  <a:lumMod val="65000"/>
                </a:schemeClr>
              </a:solidFill>
              <a:latin typeface="Arial" panose="020B0604020202020204" pitchFamily="34" charset="0"/>
              <a:ea typeface="Artifakt ElementOfc" charset="0"/>
              <a:cs typeface="Arial" panose="020B0604020202020204" pitchFamily="34" charset="0"/>
            </a:endParaRPr>
          </a:p>
        </p:txBody>
      </p:sp>
      <p:pic>
        <p:nvPicPr>
          <p:cNvPr id="8" name="Picture 7" descr="Creative Commons Attribution-NonCommercial-ShareAlike 3.0 Unported License 88x31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7181" y="4997057"/>
            <a:ext cx="251435" cy="88583"/>
          </a:xfrm>
          <a:prstGeom prst="rect">
            <a:avLst/>
          </a:prstGeom>
        </p:spPr>
      </p:pic>
      <p:pic>
        <p:nvPicPr>
          <p:cNvPr id="5" name="Picture 4" descr="Creative Commons Attribution-NonCommercial-ShareAlike 3.0 Unported License 88x31.png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7181" y="4997057"/>
            <a:ext cx="251435" cy="88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032" y="1477924"/>
            <a:ext cx="6292492" cy="202258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80026"/>
            <a:ext cx="9144000" cy="36347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34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4780026"/>
            <a:ext cx="9144000" cy="36347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34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0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37" r:id="rId3"/>
    <p:sldLayoutId id="2147483738" r:id="rId4"/>
    <p:sldLayoutId id="2147483740" r:id="rId5"/>
    <p:sldLayoutId id="2147483741" r:id="rId6"/>
    <p:sldLayoutId id="2147483742" r:id="rId7"/>
    <p:sldLayoutId id="2147483745" r:id="rId8"/>
    <p:sldLayoutId id="2147483744" r:id="rId9"/>
    <p:sldLayoutId id="2147483749" r:id="rId10"/>
    <p:sldLayoutId id="2147483750" r:id="rId11"/>
  </p:sldLayoutIdLst>
  <p:transition>
    <p:fade/>
  </p:transition>
  <p:hf sldNum="0" hdr="0" dt="0"/>
  <p:txStyles>
    <p:titleStyle>
      <a:lvl1pPr algn="l" defTabSz="68574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tifakt ElementOfc" charset="0"/>
          <a:ea typeface="+mj-ea"/>
          <a:cs typeface="+mj-cs"/>
        </a:defRPr>
      </a:lvl1pPr>
    </p:titleStyle>
    <p:bodyStyle>
      <a:lvl1pPr marL="171435" indent="-171435" algn="l" defTabSz="68574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tifakt ElementOfc" charset="0"/>
          <a:ea typeface="+mn-ea"/>
          <a:cs typeface="+mn-cs"/>
        </a:defRPr>
      </a:lvl1pPr>
      <a:lvl2pPr marL="514305" indent="-171435" algn="l" defTabSz="68574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tifakt ElementOfc" charset="0"/>
          <a:ea typeface="+mn-ea"/>
          <a:cs typeface="+mn-cs"/>
        </a:defRPr>
      </a:lvl2pPr>
      <a:lvl3pPr marL="857175" indent="-171435" algn="l" defTabSz="68574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tifakt ElementOfc" charset="0"/>
          <a:ea typeface="+mn-ea"/>
          <a:cs typeface="+mn-cs"/>
        </a:defRPr>
      </a:lvl3pPr>
      <a:lvl4pPr marL="1200045" indent="-171435" algn="l" defTabSz="68574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tifakt ElementOfc" charset="0"/>
          <a:ea typeface="+mn-ea"/>
          <a:cs typeface="+mn-cs"/>
        </a:defRPr>
      </a:lvl4pPr>
      <a:lvl5pPr marL="1542915" indent="-171435" algn="l" defTabSz="68574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tifakt ElementOfc" charset="0"/>
          <a:ea typeface="+mn-ea"/>
          <a:cs typeface="+mn-cs"/>
        </a:defRPr>
      </a:lvl5pPr>
      <a:lvl6pPr marL="1885785" indent="-171435" algn="l" defTabSz="68574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55" indent="-171435" algn="l" defTabSz="68574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25" indent="-171435" algn="l" defTabSz="68574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95" indent="-171435" algn="l" defTabSz="68574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0" algn="l" defTabSz="6857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0" algn="l" defTabSz="6857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0" algn="l" defTabSz="6857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0" algn="l" defTabSz="6857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0" algn="l" defTabSz="6857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0" algn="l" defTabSz="6857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0" algn="l" defTabSz="6857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60" algn="l" defTabSz="6857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echlm/iLogic-Vault/releases/download/2019.2/iLogic-Vault.Quickstart.Library.zip" TargetMode="External"/><Relationship Id="rId2" Type="http://schemas.openxmlformats.org/officeDocument/2006/relationships/hyperlink" Target="https://github.com/koechlm/iLogic-Vault/blob/master/README.md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Inventor iLogic-Vault | Quickstart Library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Markus Koechl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Solutions Engineer PDM|PLM – Autodesk Central Europe</a:t>
            </a:r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hevron 8">
            <a:extLst>
              <a:ext uri="{FF2B5EF4-FFF2-40B4-BE49-F238E27FC236}">
                <a16:creationId xmlns:a16="http://schemas.microsoft.com/office/drawing/2014/main" id="{1F9E4E5B-9E44-4AC5-B482-CC355F059D9D}"/>
              </a:ext>
            </a:extLst>
          </p:cNvPr>
          <p:cNvSpPr/>
          <p:nvPr/>
        </p:nvSpPr>
        <p:spPr>
          <a:xfrm>
            <a:off x="177778" y="1064628"/>
            <a:ext cx="439422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Reference: iLogic-Vault Extension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D8EBA0-1280-4B0F-866C-35E7FEB0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| iLogic-Vault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99D3D1C6-AFE1-48CE-A5DE-321F56FD28BB}"/>
              </a:ext>
            </a:extLst>
          </p:cNvPr>
          <p:cNvSpPr/>
          <p:nvPr/>
        </p:nvSpPr>
        <p:spPr>
          <a:xfrm>
            <a:off x="1782714" y="1582340"/>
            <a:ext cx="3473227" cy="600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Get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 Vault Connection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50EF95-7DED-4F28-BC9E-798AB776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14" y="2403382"/>
            <a:ext cx="4819048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hevron 8">
            <a:extLst>
              <a:ext uri="{FF2B5EF4-FFF2-40B4-BE49-F238E27FC236}">
                <a16:creationId xmlns:a16="http://schemas.microsoft.com/office/drawing/2014/main" id="{1F9E4E5B-9E44-4AC5-B482-CC355F059D9D}"/>
              </a:ext>
            </a:extLst>
          </p:cNvPr>
          <p:cNvSpPr/>
          <p:nvPr/>
        </p:nvSpPr>
        <p:spPr>
          <a:xfrm>
            <a:off x="177778" y="1064628"/>
            <a:ext cx="439422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Reference: iLogic-Vault Extension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D8EBA0-1280-4B0F-866C-35E7FEB0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| iLogic-Vault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99D3D1C6-AFE1-48CE-A5DE-321F56FD28BB}"/>
              </a:ext>
            </a:extLst>
          </p:cNvPr>
          <p:cNvSpPr/>
          <p:nvPr/>
        </p:nvSpPr>
        <p:spPr>
          <a:xfrm>
            <a:off x="1782714" y="1582340"/>
            <a:ext cx="3473227" cy="600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Get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 Vault Connection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7FB11387-4D77-43FB-BAB8-2547F12FC8C3}"/>
              </a:ext>
            </a:extLst>
          </p:cNvPr>
          <p:cNvSpPr/>
          <p:nvPr/>
        </p:nvSpPr>
        <p:spPr>
          <a:xfrm>
            <a:off x="3898133" y="2072335"/>
            <a:ext cx="3996929" cy="60063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iLogic-Vault </a:t>
            </a:r>
            <a:r>
              <a:rPr lang="de-DE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de-DE" sz="20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koechlm\AppData\Local\Temp\SNAGHTML5b48753.PNG">
            <a:extLst>
              <a:ext uri="{FF2B5EF4-FFF2-40B4-BE49-F238E27FC236}">
                <a16:creationId xmlns:a16="http://schemas.microsoft.com/office/drawing/2014/main" id="{5BF6599A-D1A1-41D3-A6CA-BFB9C185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181" y="2848439"/>
            <a:ext cx="3449411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6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Your Inventor iLogic Environment</a:t>
            </a:r>
          </a:p>
        </p:txBody>
      </p:sp>
    </p:spTree>
    <p:extLst>
      <p:ext uri="{BB962C8B-B14F-4D97-AF65-F5344CB8AC3E}">
        <p14:creationId xmlns:p14="http://schemas.microsoft.com/office/powerpoint/2010/main" val="8243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CE44-47D7-4718-B92D-D99F2BD4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Vault | Download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3A87-0D48-49D8-91AE-179F76D2913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ReadMe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E41CD-830D-4E49-A25E-1B9CC4CCF09C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Download Library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iLogic-Vault Library</a:t>
            </a:r>
          </a:p>
          <a:p>
            <a:pPr lvl="1"/>
            <a:r>
              <a:rPr lang="de-DE" dirty="0"/>
              <a:t>Code Snippets</a:t>
            </a:r>
          </a:p>
          <a:p>
            <a:pPr lvl="1"/>
            <a:r>
              <a:rPr lang="de-DE" dirty="0"/>
              <a:t>Sample Rules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Download Development Project and Sources – GitHub</a:t>
            </a:r>
            <a:endParaRPr lang="de-DE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4AC58-533D-41AB-BC72-11DAE8506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09" y="1625599"/>
            <a:ext cx="4247448" cy="145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6C6C3-F13F-4C07-BD8C-8C483E401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92" y="3020284"/>
            <a:ext cx="3756854" cy="4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QuickstartiLogicLibrary.dll to iLogic default extension folder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Library Extension</a:t>
            </a:r>
          </a:p>
        </p:txBody>
      </p:sp>
      <p:pic>
        <p:nvPicPr>
          <p:cNvPr id="1028" name="Picture 4" descr="C:\Users\koechlm\AppData\Local\Temp\SNAGHTML1cc54d9.PNG">
            <a:extLst>
              <a:ext uri="{FF2B5EF4-FFF2-40B4-BE49-F238E27FC236}">
                <a16:creationId xmlns:a16="http://schemas.microsoft.com/office/drawing/2014/main" id="{565B4F83-5EC8-40B4-84E1-477B29F4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482241"/>
            <a:ext cx="71151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Add/Merge snippets into your existing library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iLogic-Vault Snippet Library</a:t>
            </a:r>
          </a:p>
        </p:txBody>
      </p:sp>
      <p:pic>
        <p:nvPicPr>
          <p:cNvPr id="2050" name="Picture 2" descr="C:\Users\koechlm\AppData\Local\Temp\SNAGHTML1d23a2f.PNG">
            <a:extLst>
              <a:ext uri="{FF2B5EF4-FFF2-40B4-BE49-F238E27FC236}">
                <a16:creationId xmlns:a16="http://schemas.microsoft.com/office/drawing/2014/main" id="{62AA6C82-CD40-42E4-918F-9F77792A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84" y="1941973"/>
            <a:ext cx="3333938" cy="25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koechlm\AppData\Local\Temp\SNAGHTML789a755.PNG">
            <a:extLst>
              <a:ext uri="{FF2B5EF4-FFF2-40B4-BE49-F238E27FC236}">
                <a16:creationId xmlns:a16="http://schemas.microsoft.com/office/drawing/2014/main" id="{CF4770E2-C886-4933-BA19-936103072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19" y="1941973"/>
            <a:ext cx="2654141" cy="258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D0771D-80C5-482A-8A63-933D4C14B85C}"/>
              </a:ext>
            </a:extLst>
          </p:cNvPr>
          <p:cNvSpPr txBox="1"/>
          <p:nvPr/>
        </p:nvSpPr>
        <p:spPr>
          <a:xfrm rot="844196">
            <a:off x="5510879" y="2860667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Don‘t forget to save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1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9E52D-24AB-4A38-B61C-B87573744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External Rules directory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34D85-1A75-41FA-9836-8C836F6F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Samples</a:t>
            </a:r>
          </a:p>
        </p:txBody>
      </p:sp>
      <p:pic>
        <p:nvPicPr>
          <p:cNvPr id="3076" name="Picture 4" descr="C:\Users\koechlm\AppData\Local\Temp\SNAGHTML1de7152.PNG">
            <a:extLst>
              <a:ext uri="{FF2B5EF4-FFF2-40B4-BE49-F238E27FC236}">
                <a16:creationId xmlns:a16="http://schemas.microsoft.com/office/drawing/2014/main" id="{887C64E0-C3B8-426F-AB3E-03C240B2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85" y="1750950"/>
            <a:ext cx="3113226" cy="16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koechlm\AppData\Local\Temp\SNAGHTML1e25d2b.PNG">
            <a:extLst>
              <a:ext uri="{FF2B5EF4-FFF2-40B4-BE49-F238E27FC236}">
                <a16:creationId xmlns:a16="http://schemas.microsoft.com/office/drawing/2014/main" id="{86E294EF-8389-4FE8-9115-A67CA12E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508" y="1750950"/>
            <a:ext cx="2702114" cy="24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CE44-47D7-4718-B92D-D99F2BD4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iLogic-Vault Quickstart Library | Installation</a:t>
            </a:r>
          </a:p>
        </p:txBody>
      </p:sp>
      <p:pic>
        <p:nvPicPr>
          <p:cNvPr id="10" name="iLogic Vault QS Library Sample and Snippet Install">
            <a:hlinkClick r:id="" action="ppaction://media"/>
            <a:extLst>
              <a:ext uri="{FF2B5EF4-FFF2-40B4-BE49-F238E27FC236}">
                <a16:creationId xmlns:a16="http://schemas.microsoft.com/office/drawing/2014/main" id="{F7A733B1-3067-4A3A-A9ED-9DC6DED968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468" y="1063230"/>
            <a:ext cx="6642847" cy="36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1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C5A76B-BF01-4C34-A589-01B6818E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iLogic-Vault | Application Sample</a:t>
            </a:r>
          </a:p>
        </p:txBody>
      </p:sp>
    </p:spTree>
    <p:extLst>
      <p:ext uri="{BB962C8B-B14F-4D97-AF65-F5344CB8AC3E}">
        <p14:creationId xmlns:p14="http://schemas.microsoft.com/office/powerpoint/2010/main" val="35105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iLogic 2019 </a:t>
            </a:r>
            <a:r>
              <a:rPr lang="de-DE" dirty="0"/>
              <a:t>| </a:t>
            </a:r>
            <a:r>
              <a:rPr lang="de-DE" dirty="0" err="1"/>
              <a:t>Application</a:t>
            </a:r>
            <a:r>
              <a:rPr lang="de-DE" dirty="0"/>
              <a:t> Sample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DDA1D-AE73-4C35-87FB-75886DD2F78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de-DE" dirty="0"/>
              <a:t>Filter-</a:t>
            </a:r>
            <a:r>
              <a:rPr lang="de-DE" dirty="0" err="1"/>
              <a:t>Types</a:t>
            </a:r>
            <a:r>
              <a:rPr lang="de-DE" dirty="0"/>
              <a:t> / </a:t>
            </a:r>
            <a:r>
              <a:rPr lang="de-DE" dirty="0" err="1"/>
              <a:t>Variants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D5F9F-FFC9-4A64-A414-73DF0071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9" y="1169990"/>
            <a:ext cx="3767658" cy="36979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11EBFC-A048-4DBC-BBC0-B77CB9B6735C}"/>
              </a:ext>
            </a:extLst>
          </p:cNvPr>
          <p:cNvSpPr/>
          <p:nvPr/>
        </p:nvSpPr>
        <p:spPr>
          <a:xfrm>
            <a:off x="2582334" y="3246040"/>
            <a:ext cx="1303866" cy="902627"/>
          </a:xfrm>
          <a:prstGeom prst="ellipse">
            <a:avLst/>
          </a:prstGeom>
          <a:noFill/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6DA13-FA52-40EA-A7A4-6B1A995F8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92" y="1637159"/>
            <a:ext cx="4251960" cy="21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A6ACD-716E-4197-835D-58535F72C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iLogic-Vault Quickstart Library – Features | Benefits | Content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Get Started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iLogic-Vault Interaction – General Workflow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Setup Your Inventor iLogic-Vault Environment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Download Options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iLogic-Vault Quickstart Library – Application Sample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Dynamic iLogic Form – Fill Selection List by Search Result(s)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Download Selected Component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A1FD3-1D5D-4244-8CC4-FD93F175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2" descr="https://help.autodesk.com/cloudhelp/2019/ENU/Inventor-iLogic/images/GUID-910561A9-EBEA-4FA5-BB7C-F95D5FFF6C23-low.png">
            <a:extLst>
              <a:ext uri="{FF2B5EF4-FFF2-40B4-BE49-F238E27FC236}">
                <a16:creationId xmlns:a16="http://schemas.microsoft.com/office/drawing/2014/main" id="{8DCCA11C-1395-445A-B1F5-7A63DF36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56" y="134255"/>
            <a:ext cx="1654736" cy="185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iLogic – </a:t>
            </a:r>
            <a:r>
              <a:rPr lang="de-DE" dirty="0" err="1"/>
              <a:t>No</a:t>
            </a:r>
            <a:r>
              <a:rPr lang="de-DE" dirty="0"/>
              <a:t> 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FDFB6FF9-2FE6-4EFA-BFFB-C2D4CEC157B5}"/>
              </a:ext>
            </a:extLst>
          </p:cNvPr>
          <p:cNvSpPr/>
          <p:nvPr/>
        </p:nvSpPr>
        <p:spPr>
          <a:xfrm>
            <a:off x="177779" y="1064628"/>
            <a:ext cx="247188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Static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Selection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List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of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Filters</a:t>
            </a:r>
          </a:p>
        </p:txBody>
      </p:sp>
      <p:pic>
        <p:nvPicPr>
          <p:cNvPr id="5122" name="Picture 2" descr="C:\Users\koechlm\AppData\Local\Temp\SNAGHTML1e0d5c0.PNG">
            <a:extLst>
              <a:ext uri="{FF2B5EF4-FFF2-40B4-BE49-F238E27FC236}">
                <a16:creationId xmlns:a16="http://schemas.microsoft.com/office/drawing/2014/main" id="{C4475703-E856-440E-8162-332F8BE60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9" y="2503213"/>
            <a:ext cx="3822887" cy="182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4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iLogic – </a:t>
            </a:r>
            <a:r>
              <a:rPr lang="de-DE" dirty="0" err="1"/>
              <a:t>No</a:t>
            </a:r>
            <a:r>
              <a:rPr lang="de-DE" dirty="0"/>
              <a:t> 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FDFB6FF9-2FE6-4EFA-BFFB-C2D4CEC157B5}"/>
              </a:ext>
            </a:extLst>
          </p:cNvPr>
          <p:cNvSpPr/>
          <p:nvPr/>
        </p:nvSpPr>
        <p:spPr>
          <a:xfrm>
            <a:off x="177779" y="1064628"/>
            <a:ext cx="247188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Static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Selection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List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of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Filters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3E2FE38-36A7-46F0-851B-5B77624B5FA6}"/>
              </a:ext>
            </a:extLst>
          </p:cNvPr>
          <p:cNvSpPr/>
          <p:nvPr/>
        </p:nvSpPr>
        <p:spPr>
          <a:xfrm>
            <a:off x="1782714" y="1582340"/>
            <a:ext cx="2685517" cy="600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Select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E93C1-E4EA-4F5B-85D6-1A115EED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08" y="2384611"/>
            <a:ext cx="1737127" cy="23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iLogic – </a:t>
            </a:r>
            <a:r>
              <a:rPr lang="de-DE" dirty="0" err="1"/>
              <a:t>No</a:t>
            </a:r>
            <a:r>
              <a:rPr lang="de-DE" dirty="0"/>
              <a:t> 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FDFB6FF9-2FE6-4EFA-BFFB-C2D4CEC157B5}"/>
              </a:ext>
            </a:extLst>
          </p:cNvPr>
          <p:cNvSpPr/>
          <p:nvPr/>
        </p:nvSpPr>
        <p:spPr>
          <a:xfrm>
            <a:off x="177779" y="1064628"/>
            <a:ext cx="247188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Static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Selection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List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of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Filters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3E2FE38-36A7-46F0-851B-5B77624B5FA6}"/>
              </a:ext>
            </a:extLst>
          </p:cNvPr>
          <p:cNvSpPr/>
          <p:nvPr/>
        </p:nvSpPr>
        <p:spPr>
          <a:xfrm>
            <a:off x="1782714" y="1582340"/>
            <a:ext cx="2685517" cy="600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Select Filter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1464BC71-0E61-47DC-9065-026BEC15CD1C}"/>
              </a:ext>
            </a:extLst>
          </p:cNvPr>
          <p:cNvSpPr/>
          <p:nvPr/>
        </p:nvSpPr>
        <p:spPr>
          <a:xfrm>
            <a:off x="3898134" y="2072335"/>
            <a:ext cx="2436020" cy="60063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Filter</a:t>
            </a:r>
            <a:endParaRPr lang="de-DE" sz="20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0951C7-0CA8-4212-A8DD-FF8B1168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4" y="3098549"/>
            <a:ext cx="4809680" cy="11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6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iLogic – No 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FDFB6FF9-2FE6-4EFA-BFFB-C2D4CEC157B5}"/>
              </a:ext>
            </a:extLst>
          </p:cNvPr>
          <p:cNvSpPr/>
          <p:nvPr/>
        </p:nvSpPr>
        <p:spPr>
          <a:xfrm>
            <a:off x="177779" y="1064628"/>
            <a:ext cx="247188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Static</a:t>
            </a:r>
            <a:r>
              <a:rPr lang="en-US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Selection List of Filters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3E2FE38-36A7-46F0-851B-5B77624B5FA6}"/>
              </a:ext>
            </a:extLst>
          </p:cNvPr>
          <p:cNvSpPr/>
          <p:nvPr/>
        </p:nvSpPr>
        <p:spPr>
          <a:xfrm>
            <a:off x="1782714" y="1582340"/>
            <a:ext cx="2685517" cy="600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Select Filter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1464BC71-0E61-47DC-9065-026BEC15CD1C}"/>
              </a:ext>
            </a:extLst>
          </p:cNvPr>
          <p:cNvSpPr/>
          <p:nvPr/>
        </p:nvSpPr>
        <p:spPr>
          <a:xfrm>
            <a:off x="3898134" y="2072335"/>
            <a:ext cx="2436020" cy="60063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Filter</a:t>
            </a:r>
            <a:endParaRPr lang="en-US" sz="20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5775EF4-89FD-4F27-8C54-9AC1D2D4FBE3}"/>
              </a:ext>
            </a:extLst>
          </p:cNvPr>
          <p:cNvSpPr/>
          <p:nvPr/>
        </p:nvSpPr>
        <p:spPr>
          <a:xfrm>
            <a:off x="5704428" y="2547006"/>
            <a:ext cx="2745146" cy="60063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02860-C030-4CB7-9EAF-4C6DC95C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31" y="3478238"/>
            <a:ext cx="6991676" cy="10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4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iLogic-Vault</a:t>
            </a:r>
            <a:r>
              <a:rPr lang="de-DE" dirty="0"/>
              <a:t> | </a:t>
            </a:r>
            <a:r>
              <a:rPr lang="de-DE" dirty="0" err="1"/>
              <a:t>Application</a:t>
            </a:r>
            <a:r>
              <a:rPr lang="de-DE" dirty="0"/>
              <a:t> Sample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DDA1D-AE73-4C35-87FB-75886DD2F78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de-DE" dirty="0"/>
              <a:t>Filter-</a:t>
            </a:r>
            <a:r>
              <a:rPr lang="de-DE" dirty="0" err="1"/>
              <a:t>Types</a:t>
            </a:r>
            <a:r>
              <a:rPr lang="de-DE" dirty="0"/>
              <a:t> / </a:t>
            </a:r>
            <a:r>
              <a:rPr lang="de-DE" dirty="0" err="1"/>
              <a:t>Variants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D5F9F-FFC9-4A64-A414-73DF0071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9" y="1169990"/>
            <a:ext cx="3767658" cy="36979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11EBFC-A048-4DBC-BBC0-B77CB9B6735C}"/>
              </a:ext>
            </a:extLst>
          </p:cNvPr>
          <p:cNvSpPr/>
          <p:nvPr/>
        </p:nvSpPr>
        <p:spPr>
          <a:xfrm>
            <a:off x="2582334" y="3246040"/>
            <a:ext cx="1303866" cy="902627"/>
          </a:xfrm>
          <a:prstGeom prst="ellipse">
            <a:avLst/>
          </a:prstGeom>
          <a:noFill/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6DA13-FA52-40EA-A7A4-6B1A995F8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92" y="1637159"/>
            <a:ext cx="4251960" cy="21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iLogic – </a:t>
            </a:r>
            <a:r>
              <a:rPr lang="de-DE" dirty="0" err="1"/>
              <a:t>Using</a:t>
            </a:r>
            <a:r>
              <a:rPr lang="de-DE" dirty="0"/>
              <a:t> 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FDFB6FF9-2FE6-4EFA-BFFB-C2D4CEC157B5}"/>
              </a:ext>
            </a:extLst>
          </p:cNvPr>
          <p:cNvSpPr/>
          <p:nvPr/>
        </p:nvSpPr>
        <p:spPr>
          <a:xfrm>
            <a:off x="177779" y="1064628"/>
            <a:ext cx="247188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Current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Selection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List</a:t>
            </a:r>
          </a:p>
        </p:txBody>
      </p:sp>
      <p:pic>
        <p:nvPicPr>
          <p:cNvPr id="6146" name="Picture 2" descr="C:\Users\koechlm\AppData\Local\Temp\SNAGHTML5e11cd6.PNG">
            <a:extLst>
              <a:ext uri="{FF2B5EF4-FFF2-40B4-BE49-F238E27FC236}">
                <a16:creationId xmlns:a16="http://schemas.microsoft.com/office/drawing/2014/main" id="{B4AC16EC-6C42-4AC1-BB03-3370EA78C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8" y="1791653"/>
            <a:ext cx="7155169" cy="24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iLogic – </a:t>
            </a:r>
            <a:r>
              <a:rPr lang="de-DE" dirty="0" err="1"/>
              <a:t>Using</a:t>
            </a:r>
            <a:r>
              <a:rPr lang="de-DE" dirty="0"/>
              <a:t> 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FDFB6FF9-2FE6-4EFA-BFFB-C2D4CEC157B5}"/>
              </a:ext>
            </a:extLst>
          </p:cNvPr>
          <p:cNvSpPr/>
          <p:nvPr/>
        </p:nvSpPr>
        <p:spPr>
          <a:xfrm>
            <a:off x="177779" y="1064628"/>
            <a:ext cx="247188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Current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Selection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9E01A-F2C4-4873-B38A-D6030F73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7265"/>
            <a:ext cx="9157016" cy="1181551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C28F02C4-C522-44BA-9C94-8C9682466016}"/>
              </a:ext>
            </a:extLst>
          </p:cNvPr>
          <p:cNvSpPr/>
          <p:nvPr/>
        </p:nvSpPr>
        <p:spPr>
          <a:xfrm>
            <a:off x="749482" y="1665263"/>
            <a:ext cx="3203105" cy="1228166"/>
          </a:xfrm>
          <a:prstGeom prst="chevron">
            <a:avLst/>
          </a:prstGeom>
          <a:solidFill>
            <a:srgbClr val="FFC000">
              <a:alpha val="66000"/>
            </a:srgb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Update</a:t>
            </a:r>
            <a:r>
              <a:rPr lang="de-DE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de-DE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Selection</a:t>
            </a:r>
            <a:r>
              <a:rPr lang="de-DE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List </a:t>
            </a:r>
            <a:r>
              <a:rPr lang="de-DE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by</a:t>
            </a:r>
            <a:r>
              <a:rPr lang="de-DE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Filters </a:t>
            </a:r>
            <a:r>
              <a:rPr lang="de-DE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Available</a:t>
            </a:r>
            <a:r>
              <a:rPr lang="de-DE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in Vault</a:t>
            </a:r>
          </a:p>
        </p:txBody>
      </p:sp>
    </p:spTree>
    <p:extLst>
      <p:ext uri="{BB962C8B-B14F-4D97-AF65-F5344CB8AC3E}">
        <p14:creationId xmlns:p14="http://schemas.microsoft.com/office/powerpoint/2010/main" val="133849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iLogic – </a:t>
            </a:r>
            <a:r>
              <a:rPr lang="de-DE" dirty="0" err="1"/>
              <a:t>Using</a:t>
            </a:r>
            <a:r>
              <a:rPr lang="de-DE" dirty="0"/>
              <a:t> 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FDFB6FF9-2FE6-4EFA-BFFB-C2D4CEC157B5}"/>
              </a:ext>
            </a:extLst>
          </p:cNvPr>
          <p:cNvSpPr/>
          <p:nvPr/>
        </p:nvSpPr>
        <p:spPr>
          <a:xfrm>
            <a:off x="177779" y="1064628"/>
            <a:ext cx="247188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Current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Selection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List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28F02C4-C522-44BA-9C94-8C9682466016}"/>
              </a:ext>
            </a:extLst>
          </p:cNvPr>
          <p:cNvSpPr/>
          <p:nvPr/>
        </p:nvSpPr>
        <p:spPr>
          <a:xfrm>
            <a:off x="177779" y="1665265"/>
            <a:ext cx="3203105" cy="1228166"/>
          </a:xfrm>
          <a:prstGeom prst="chevron">
            <a:avLst/>
          </a:prstGeom>
          <a:solidFill>
            <a:srgbClr val="FFC000">
              <a:alpha val="66000"/>
            </a:srgb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Update</a:t>
            </a:r>
            <a:r>
              <a:rPr lang="de-DE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de-DE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Selection</a:t>
            </a:r>
            <a:r>
              <a:rPr lang="de-DE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List </a:t>
            </a:r>
            <a:r>
              <a:rPr lang="de-DE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by</a:t>
            </a:r>
            <a:r>
              <a:rPr lang="de-DE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Filters </a:t>
            </a:r>
            <a:r>
              <a:rPr lang="de-DE" dirty="0" err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Available</a:t>
            </a:r>
            <a:r>
              <a:rPr lang="de-DE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in Vault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3C4A29-4B7C-44FF-8AB7-953191D1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56" y="2934855"/>
            <a:ext cx="1507785" cy="2075176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79271A0F-0745-4A1E-BB2E-F4912F9B847A}"/>
              </a:ext>
            </a:extLst>
          </p:cNvPr>
          <p:cNvSpPr/>
          <p:nvPr/>
        </p:nvSpPr>
        <p:spPr>
          <a:xfrm>
            <a:off x="2906603" y="1665265"/>
            <a:ext cx="3011292" cy="12281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Select Filter</a:t>
            </a:r>
          </a:p>
        </p:txBody>
      </p:sp>
    </p:spTree>
    <p:extLst>
      <p:ext uri="{BB962C8B-B14F-4D97-AF65-F5344CB8AC3E}">
        <p14:creationId xmlns:p14="http://schemas.microsoft.com/office/powerpoint/2010/main" val="379757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iLogic – Using 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FDFB6FF9-2FE6-4EFA-BFFB-C2D4CEC157B5}"/>
              </a:ext>
            </a:extLst>
          </p:cNvPr>
          <p:cNvSpPr/>
          <p:nvPr/>
        </p:nvSpPr>
        <p:spPr>
          <a:xfrm>
            <a:off x="177779" y="1064628"/>
            <a:ext cx="247188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Current</a:t>
            </a:r>
            <a:r>
              <a:rPr lang="en-US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Selection List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28F02C4-C522-44BA-9C94-8C9682466016}"/>
              </a:ext>
            </a:extLst>
          </p:cNvPr>
          <p:cNvSpPr/>
          <p:nvPr/>
        </p:nvSpPr>
        <p:spPr>
          <a:xfrm>
            <a:off x="177779" y="1665265"/>
            <a:ext cx="3203105" cy="1228166"/>
          </a:xfrm>
          <a:prstGeom prst="chevron">
            <a:avLst/>
          </a:prstGeom>
          <a:solidFill>
            <a:srgbClr val="FFC000">
              <a:alpha val="66000"/>
            </a:srgb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Update</a:t>
            </a:r>
            <a:r>
              <a:rPr lang="en-US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 Selection List by Filters Available in Vault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9271A0F-0745-4A1E-BB2E-F4912F9B847A}"/>
              </a:ext>
            </a:extLst>
          </p:cNvPr>
          <p:cNvSpPr/>
          <p:nvPr/>
        </p:nvSpPr>
        <p:spPr>
          <a:xfrm>
            <a:off x="2906603" y="1665265"/>
            <a:ext cx="3011292" cy="12281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Select Filter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716D714-8134-404D-AC36-73BADD8FB82C}"/>
              </a:ext>
            </a:extLst>
          </p:cNvPr>
          <p:cNvSpPr/>
          <p:nvPr/>
        </p:nvSpPr>
        <p:spPr>
          <a:xfrm>
            <a:off x="5435497" y="1665263"/>
            <a:ext cx="2598069" cy="1228165"/>
          </a:xfrm>
          <a:prstGeom prst="chevron">
            <a:avLst/>
          </a:prstGeom>
          <a:solidFill>
            <a:srgbClr val="FFC000">
              <a:alpha val="66000"/>
            </a:srgb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Get Latest Revision of Filter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875C3C-C0FF-4EE9-B7E9-0995BD30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10" y="3083865"/>
            <a:ext cx="6843190" cy="18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koechlm\AppData\Local\Temp\SNAGHTML5d5cfd5.PNG">
            <a:extLst>
              <a:ext uri="{FF2B5EF4-FFF2-40B4-BE49-F238E27FC236}">
                <a16:creationId xmlns:a16="http://schemas.microsoft.com/office/drawing/2014/main" id="{E1A60E8A-BEE3-4748-B3DF-D4C6683F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6" y="1012064"/>
            <a:ext cx="6322454" cy="161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iLogic – Using Vault Interaction</a:t>
            </a:r>
            <a:endParaRPr lang="de-DE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8F0E880B-C742-4BAB-BA23-E1FE282B0B05}"/>
              </a:ext>
            </a:extLst>
          </p:cNvPr>
          <p:cNvSpPr/>
          <p:nvPr/>
        </p:nvSpPr>
        <p:spPr>
          <a:xfrm>
            <a:off x="5353554" y="2571750"/>
            <a:ext cx="2436020" cy="60063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Filter</a:t>
            </a:r>
            <a:endParaRPr lang="de-DE" sz="20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BBAE6D-47F0-4A9E-B5A5-D9783476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24" y="3597964"/>
            <a:ext cx="4809680" cy="11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3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iLogic-Vault Quickstart Library | Features &amp; Benefits</a:t>
            </a:r>
          </a:p>
        </p:txBody>
      </p:sp>
    </p:spTree>
    <p:extLst>
      <p:ext uri="{BB962C8B-B14F-4D97-AF65-F5344CB8AC3E}">
        <p14:creationId xmlns:p14="http://schemas.microsoft.com/office/powerpoint/2010/main" val="6223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koechlm\AppData\Local\Temp\SNAGHTML5d5cfd5.PNG">
            <a:extLst>
              <a:ext uri="{FF2B5EF4-FFF2-40B4-BE49-F238E27FC236}">
                <a16:creationId xmlns:a16="http://schemas.microsoft.com/office/drawing/2014/main" id="{E1A60E8A-BEE3-4748-B3DF-D4C6683F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6" y="1012064"/>
            <a:ext cx="6322454" cy="161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210BFD-EFBB-4E65-8AFA-AE22021E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iLogic – Using Vault Interaction</a:t>
            </a:r>
            <a:endParaRPr lang="de-DE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8F0E880B-C742-4BAB-BA23-E1FE282B0B05}"/>
              </a:ext>
            </a:extLst>
          </p:cNvPr>
          <p:cNvSpPr/>
          <p:nvPr/>
        </p:nvSpPr>
        <p:spPr>
          <a:xfrm>
            <a:off x="5475474" y="2486070"/>
            <a:ext cx="2436020" cy="60063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Filter</a:t>
            </a:r>
            <a:endParaRPr lang="de-DE" sz="20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CE5DBBA-C53C-4FC2-AEE7-6A9FD2ACBDD5}"/>
              </a:ext>
            </a:extLst>
          </p:cNvPr>
          <p:cNvSpPr/>
          <p:nvPr/>
        </p:nvSpPr>
        <p:spPr>
          <a:xfrm>
            <a:off x="6398854" y="3040002"/>
            <a:ext cx="2745146" cy="60063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9C5D4-F92F-4AF2-95E1-D59DF7050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324" y="4051740"/>
            <a:ext cx="6991676" cy="10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0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A315-9D1E-4E0F-AA95-D40999C1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iLogic – Using Vault Interaction</a:t>
            </a:r>
            <a:endParaRPr lang="de-DE" dirty="0"/>
          </a:p>
        </p:txBody>
      </p:sp>
      <p:pic>
        <p:nvPicPr>
          <p:cNvPr id="7" name="iLogic Vault QS Library Demo">
            <a:hlinkClick r:id="" action="ppaction://media"/>
            <a:extLst>
              <a:ext uri="{FF2B5EF4-FFF2-40B4-BE49-F238E27FC236}">
                <a16:creationId xmlns:a16="http://schemas.microsoft.com/office/drawing/2014/main" id="{ADDE66AA-938C-4A85-B4F6-23CCCC96C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400" y="797136"/>
            <a:ext cx="7823200" cy="42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A7E25-5D48-42D2-BEA1-B7090330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</p:spTree>
    <p:extLst>
      <p:ext uri="{BB962C8B-B14F-4D97-AF65-F5344CB8AC3E}">
        <p14:creationId xmlns:p14="http://schemas.microsoft.com/office/powerpoint/2010/main" val="36872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BAD15-8D01-4E99-91C5-D78720475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 if you encountered an error message from Vault?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7784E-410D-407E-83FE-D94CA1DF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Vault Error Codes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62B69-B078-4D4D-9247-6CCC3A445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68" y="1838537"/>
            <a:ext cx="3473937" cy="2414892"/>
          </a:xfrm>
          <a:prstGeom prst="rect">
            <a:avLst/>
          </a:prstGeom>
        </p:spPr>
      </p:pic>
      <p:pic>
        <p:nvPicPr>
          <p:cNvPr id="6" name="Lookup_VaultErrorCodes_inSDK-Documentation">
            <a:hlinkClick r:id="" action="ppaction://media"/>
            <a:extLst>
              <a:ext uri="{FF2B5EF4-FFF2-40B4-BE49-F238E27FC236}">
                <a16:creationId xmlns:a16="http://schemas.microsoft.com/office/drawing/2014/main" id="{3938AFF2-F393-4882-94E9-4F58AE97DF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88591" y="1838537"/>
            <a:ext cx="4293141" cy="24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0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9D1DC-43D5-4B52-BCCF-7783E392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iLogic Vault |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B0903-71DD-4505-B76A-8E9D77BA282F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84208" y="1169990"/>
            <a:ext cx="7408127" cy="37005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Enable Rule – Vault Interactions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Search files in Vault by one to many property-value pairs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Supports AND | OR conditions for multiple search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 latest file(s) by Vault path for rule consumption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 latest files from Vault as a search result for rule consumption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Check-Out / Check-In / Undo Check-Out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B5A947-7DDB-4042-93A2-D356D70304C5}"/>
              </a:ext>
            </a:extLst>
          </p:cNvPr>
          <p:cNvGrpSpPr>
            <a:grpSpLocks noChangeAspect="1"/>
          </p:cNvGrpSpPr>
          <p:nvPr/>
        </p:nvGrpSpPr>
        <p:grpSpPr>
          <a:xfrm>
            <a:off x="5765006" y="69123"/>
            <a:ext cx="3156572" cy="1569242"/>
            <a:chOff x="2241341" y="3090930"/>
            <a:chExt cx="3574576" cy="17770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3122B2-859F-4158-A9D1-76CDCFCA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341" y="3090930"/>
              <a:ext cx="1810526" cy="1777046"/>
            </a:xfrm>
            <a:prstGeom prst="rect">
              <a:avLst/>
            </a:prstGeom>
          </p:spPr>
        </p:pic>
        <p:sp>
          <p:nvSpPr>
            <p:cNvPr id="2" name="Callout: Line 1">
              <a:extLst>
                <a:ext uri="{FF2B5EF4-FFF2-40B4-BE49-F238E27FC236}">
                  <a16:creationId xmlns:a16="http://schemas.microsoft.com/office/drawing/2014/main" id="{50142EE1-2366-4FD1-91AF-634751C18786}"/>
                </a:ext>
              </a:extLst>
            </p:cNvPr>
            <p:cNvSpPr/>
            <p:nvPr/>
          </p:nvSpPr>
          <p:spPr>
            <a:xfrm>
              <a:off x="4423894" y="3612524"/>
              <a:ext cx="1392023" cy="804930"/>
            </a:xfrm>
            <a:prstGeom prst="borderCallout1">
              <a:avLst>
                <a:gd name="adj1" fmla="val 48162"/>
                <a:gd name="adj2" fmla="val -151"/>
                <a:gd name="adj3" fmla="val 80183"/>
                <a:gd name="adj4" fmla="val -56555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27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9D1DC-43D5-4B52-BCCF-7783E392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iLogic Vault |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B0903-71DD-4505-B76A-8E9D77BA282F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Continue Using Known iLogic Rule Syntax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i="1" dirty="0"/>
              <a:t>Classic</a:t>
            </a:r>
            <a:r>
              <a:rPr lang="en-US" dirty="0"/>
              <a:t> &amp; </a:t>
            </a:r>
            <a:r>
              <a:rPr lang="en-US" i="1" dirty="0"/>
              <a:t>Manage Components </a:t>
            </a:r>
            <a:r>
              <a:rPr lang="en-US" dirty="0"/>
              <a:t>approach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Identify matching components by search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File naming independency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File path independency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“Dynamic” variant definitions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Fill iLogic variant selections by search results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new derivates to Vault and skip source template changes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42CE18-F1C7-4523-AE86-3AB7C1028B43}"/>
              </a:ext>
            </a:extLst>
          </p:cNvPr>
          <p:cNvGrpSpPr>
            <a:grpSpLocks noChangeAspect="1"/>
          </p:cNvGrpSpPr>
          <p:nvPr/>
        </p:nvGrpSpPr>
        <p:grpSpPr>
          <a:xfrm>
            <a:off x="5765006" y="69123"/>
            <a:ext cx="3156572" cy="1569242"/>
            <a:chOff x="2241341" y="3090930"/>
            <a:chExt cx="3574576" cy="17770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2D205B-9B7D-4609-9984-9D6E2E112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341" y="3090930"/>
              <a:ext cx="1810526" cy="1777046"/>
            </a:xfrm>
            <a:prstGeom prst="rect">
              <a:avLst/>
            </a:prstGeom>
          </p:spPr>
        </p:pic>
        <p:sp>
          <p:nvSpPr>
            <p:cNvPr id="7" name="Callout: Line 6">
              <a:extLst>
                <a:ext uri="{FF2B5EF4-FFF2-40B4-BE49-F238E27FC236}">
                  <a16:creationId xmlns:a16="http://schemas.microsoft.com/office/drawing/2014/main" id="{8FACE928-18EC-4F21-A27D-C70C5523FBDE}"/>
                </a:ext>
              </a:extLst>
            </p:cNvPr>
            <p:cNvSpPr/>
            <p:nvPr/>
          </p:nvSpPr>
          <p:spPr>
            <a:xfrm>
              <a:off x="4423894" y="3612524"/>
              <a:ext cx="1392023" cy="804930"/>
            </a:xfrm>
            <a:prstGeom prst="borderCallout1">
              <a:avLst>
                <a:gd name="adj1" fmla="val 48162"/>
                <a:gd name="adj2" fmla="val -151"/>
                <a:gd name="adj3" fmla="val 80183"/>
                <a:gd name="adj4" fmla="val -56555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699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9D1DC-43D5-4B52-BCCF-7783E392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iLogic-Vault |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A1563E-4E28-48B6-9BF6-3ED9AE7CB4E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iLogic application extension „QuickstartiLogicLibrary.dll“</a:t>
            </a:r>
          </a:p>
          <a:p>
            <a:r>
              <a:rPr lang="en-US" dirty="0"/>
              <a:t>Sample rule for each function</a:t>
            </a:r>
          </a:p>
          <a:p>
            <a:r>
              <a:rPr lang="en-US" dirty="0"/>
              <a:t>Snippet library to quickly reuse function calls</a:t>
            </a:r>
          </a:p>
        </p:txBody>
      </p:sp>
      <p:pic>
        <p:nvPicPr>
          <p:cNvPr id="4100" name="Picture 4" descr="C:\Users\koechlm\AppData\Local\Temp\SNAGHTML1bd4707.PNG">
            <a:extLst>
              <a:ext uri="{FF2B5EF4-FFF2-40B4-BE49-F238E27FC236}">
                <a16:creationId xmlns:a16="http://schemas.microsoft.com/office/drawing/2014/main" id="{45BF3902-FB41-4FC7-A206-D976A2938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03" y="2552700"/>
            <a:ext cx="249936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koechlm\AppData\Local\Temp\SNAGHTML1c07a4d.PNG">
            <a:extLst>
              <a:ext uri="{FF2B5EF4-FFF2-40B4-BE49-F238E27FC236}">
                <a16:creationId xmlns:a16="http://schemas.microsoft.com/office/drawing/2014/main" id="{1893C13F-E0CF-4B6F-8540-4F26BA610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59" y="2571750"/>
            <a:ext cx="3849086" cy="26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iLogic-Vault Interaction | General Workflow</a:t>
            </a:r>
          </a:p>
        </p:txBody>
      </p:sp>
    </p:spTree>
    <p:extLst>
      <p:ext uri="{BB962C8B-B14F-4D97-AF65-F5344CB8AC3E}">
        <p14:creationId xmlns:p14="http://schemas.microsoft.com/office/powerpoint/2010/main" val="128620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hevron 8">
            <a:extLst>
              <a:ext uri="{FF2B5EF4-FFF2-40B4-BE49-F238E27FC236}">
                <a16:creationId xmlns:a16="http://schemas.microsoft.com/office/drawing/2014/main" id="{1F9E4E5B-9E44-4AC5-B482-CC355F059D9D}"/>
              </a:ext>
            </a:extLst>
          </p:cNvPr>
          <p:cNvSpPr/>
          <p:nvPr/>
        </p:nvSpPr>
        <p:spPr>
          <a:xfrm>
            <a:off x="177778" y="1064628"/>
            <a:ext cx="4394221" cy="600635"/>
          </a:xfrm>
          <a:prstGeom prst="chevron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Reference: iLogic-Vault Extension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D8EBA0-1280-4B0F-866C-35E7FEB0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| iLogic-Vault Interaction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99D3D1C6-AFE1-48CE-A5DE-321F56FD28BB}"/>
              </a:ext>
            </a:extLst>
          </p:cNvPr>
          <p:cNvSpPr/>
          <p:nvPr/>
        </p:nvSpPr>
        <p:spPr>
          <a:xfrm>
            <a:off x="1782714" y="1582340"/>
            <a:ext cx="3473227" cy="600636"/>
          </a:xfrm>
          <a:prstGeom prst="chevron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Get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 Vault Connection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7FB11387-4D77-43FB-BAB8-2547F12FC8C3}"/>
              </a:ext>
            </a:extLst>
          </p:cNvPr>
          <p:cNvSpPr/>
          <p:nvPr/>
        </p:nvSpPr>
        <p:spPr>
          <a:xfrm>
            <a:off x="3010830" y="2099578"/>
            <a:ext cx="3344016" cy="137818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iLogic-Vault Search, Download, Check-Out, …</a:t>
            </a:r>
            <a:endParaRPr lang="de-DE" sz="2000" b="1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23341D6-A411-4F4E-8A65-68AAEA559297}"/>
              </a:ext>
            </a:extLst>
          </p:cNvPr>
          <p:cNvSpPr/>
          <p:nvPr/>
        </p:nvSpPr>
        <p:spPr>
          <a:xfrm>
            <a:off x="897121" y="2210619"/>
            <a:ext cx="2730743" cy="1156104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…iLogic </a:t>
            </a:r>
            <a:r>
              <a:rPr lang="de-D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requires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 a </a:t>
            </a:r>
            <a:r>
              <a:rPr lang="de-D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file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..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55160744-161B-49AD-B73C-2B06FD3327C1}"/>
              </a:ext>
            </a:extLst>
          </p:cNvPr>
          <p:cNvSpPr/>
          <p:nvPr/>
        </p:nvSpPr>
        <p:spPr>
          <a:xfrm>
            <a:off x="5850673" y="2210620"/>
            <a:ext cx="3116387" cy="1156103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  <a:r>
              <a:rPr lang="de-D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continue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using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common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syntax</a:t>
            </a:r>
            <a:r>
              <a:rPr lang="de-DE" sz="2000" dirty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79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8EBA0-1280-4B0F-866C-35E7FEB0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| iLogic-Vault Interaction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22D994B-98B8-48CE-BFF6-41D3FB6BD6D9}"/>
              </a:ext>
            </a:extLst>
          </p:cNvPr>
          <p:cNvSpPr/>
          <p:nvPr/>
        </p:nvSpPr>
        <p:spPr>
          <a:xfrm>
            <a:off x="177778" y="1064628"/>
            <a:ext cx="4394221" cy="600635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Reference: iLogic-Vault Extension</a:t>
            </a:r>
          </a:p>
        </p:txBody>
      </p:sp>
      <p:pic>
        <p:nvPicPr>
          <p:cNvPr id="1026" name="Picture 2" descr="C:\Users\koechlm\AppData\Local\Temp\SNAGHTML5934895.PNG">
            <a:extLst>
              <a:ext uri="{FF2B5EF4-FFF2-40B4-BE49-F238E27FC236}">
                <a16:creationId xmlns:a16="http://schemas.microsoft.com/office/drawing/2014/main" id="{2F8D3CBA-5504-4CFC-83BD-369231D86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9" y="1883511"/>
            <a:ext cx="64293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af0679853f4f3dc9e2b10a833267e243cea6a6a"/>
</p:tagLst>
</file>

<file path=ppt/theme/theme1.xml><?xml version="1.0" encoding="utf-8"?>
<a:theme xmlns:a="http://schemas.openxmlformats.org/drawingml/2006/main" name="AU 2017">
  <a:themeElements>
    <a:clrScheme name="Custom 31">
      <a:dk1>
        <a:srgbClr val="007EC6"/>
      </a:dk1>
      <a:lt1>
        <a:srgbClr val="FFFFFF"/>
      </a:lt1>
      <a:dk2>
        <a:srgbClr val="000000"/>
      </a:dk2>
      <a:lt2>
        <a:srgbClr val="FFFFFF"/>
      </a:lt2>
      <a:accent1>
        <a:srgbClr val="585859"/>
      </a:accent1>
      <a:accent2>
        <a:srgbClr val="D1D2D3"/>
      </a:accent2>
      <a:accent3>
        <a:srgbClr val="007EC6"/>
      </a:accent3>
      <a:accent4>
        <a:srgbClr val="FFFFFF"/>
      </a:accent4>
      <a:accent5>
        <a:srgbClr val="D0D2D3"/>
      </a:accent5>
      <a:accent6>
        <a:srgbClr val="D0D2D3"/>
      </a:accent6>
      <a:hlink>
        <a:srgbClr val="007EC5"/>
      </a:hlink>
      <a:folHlink>
        <a:srgbClr val="0696D7"/>
      </a:folHlink>
    </a:clrScheme>
    <a:fontScheme name="Autodesk Theme font">
      <a:majorFont>
        <a:latin typeface="Artifakt LegendOfc"/>
        <a:ea typeface=""/>
        <a:cs typeface=""/>
      </a:majorFont>
      <a:minorFont>
        <a:latin typeface="Artifakt ElementOf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 2017-template-16x9" id="{23E7BC21-CAD8-B64C-89AD-8F67AB3650EB}" vid="{BAC90812-89B8-1F40-9A72-01EE9C3A04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 2017 Presentation Template</Template>
  <TotalTime>0</TotalTime>
  <Words>528</Words>
  <Application>Microsoft Office PowerPoint</Application>
  <PresentationFormat>On-screen Show (16:9)</PresentationFormat>
  <Paragraphs>114</Paragraphs>
  <Slides>34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Artifakt ElementOfc</vt:lpstr>
      <vt:lpstr>Wingdings</vt:lpstr>
      <vt:lpstr>AU 2017</vt:lpstr>
      <vt:lpstr>Inventor iLogic-Vault | Quickstart Library</vt:lpstr>
      <vt:lpstr>Agenda</vt:lpstr>
      <vt:lpstr>iLogic-Vault Quickstart Library | Features &amp; Benefits</vt:lpstr>
      <vt:lpstr>iLogic Vault | Features</vt:lpstr>
      <vt:lpstr>iLogic Vault | Benefits</vt:lpstr>
      <vt:lpstr>iLogic-Vault | Content</vt:lpstr>
      <vt:lpstr>iLogic-Vault Interaction | General Workflow</vt:lpstr>
      <vt:lpstr>Workflow | iLogic-Vault Interaction</vt:lpstr>
      <vt:lpstr>Workflow | iLogic-Vault Interaction</vt:lpstr>
      <vt:lpstr>Workflow | iLogic-Vault Interaction</vt:lpstr>
      <vt:lpstr>Workflow | iLogic-Vault Interaction</vt:lpstr>
      <vt:lpstr>Setup Your Inventor iLogic Environment</vt:lpstr>
      <vt:lpstr>iLogic Vault | Download Options</vt:lpstr>
      <vt:lpstr>Add Library Extension</vt:lpstr>
      <vt:lpstr>Add iLogic-Vault Snippet Library</vt:lpstr>
      <vt:lpstr>Add Samples</vt:lpstr>
      <vt:lpstr>iLogic-Vault Quickstart Library | Installation</vt:lpstr>
      <vt:lpstr>iLogic-Vault | Application Sample</vt:lpstr>
      <vt:lpstr>iLogic 2019 | Application Sample</vt:lpstr>
      <vt:lpstr>Workflow iLogic – No Vault Interaction</vt:lpstr>
      <vt:lpstr>Workflow iLogic – No Vault Interaction</vt:lpstr>
      <vt:lpstr>Workflow iLogic – No Vault Interaction</vt:lpstr>
      <vt:lpstr>Workflow iLogic – No Vault Interaction</vt:lpstr>
      <vt:lpstr>iLogic-Vault | Application Sample</vt:lpstr>
      <vt:lpstr>Workflow iLogic – Using Vault Interaction</vt:lpstr>
      <vt:lpstr>Workflow iLogic – Using Vault Interaction</vt:lpstr>
      <vt:lpstr>Workflow iLogic – Using Vault Interaction</vt:lpstr>
      <vt:lpstr>Workflow iLogic – Using Vault Interaction</vt:lpstr>
      <vt:lpstr>Workflow iLogic – Using Vault Interaction</vt:lpstr>
      <vt:lpstr>Workflow iLogic – Using Vault Interaction</vt:lpstr>
      <vt:lpstr>Workflow iLogic – Using Vault Interaction</vt:lpstr>
      <vt:lpstr>Tips &amp; Tricks</vt:lpstr>
      <vt:lpstr>Lookup Vault Error Codes</vt:lpstr>
      <vt:lpstr>PowerPoint Presentation</vt:lpstr>
    </vt:vector>
  </TitlesOfParts>
  <Manager/>
  <Company>Autodesk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 iLogic - Vault Quickstart Library</dc:title>
  <dc:subject>Autodesk University</dc:subject>
  <dc:creator>Markus Koechl</dc:creator>
  <cp:keywords/>
  <dc:description/>
  <cp:lastModifiedBy>Markus Koechl</cp:lastModifiedBy>
  <cp:revision>16</cp:revision>
  <cp:lastPrinted>2017-03-09T17:45:00Z</cp:lastPrinted>
  <dcterms:created xsi:type="dcterms:W3CDTF">2018-03-16T15:57:11Z</dcterms:created>
  <dcterms:modified xsi:type="dcterms:W3CDTF">2018-10-30T15:42:35Z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6191568</vt:lpwstr>
  </property>
  <property fmtid="{D5CDD505-2E9C-101B-9397-08002B2CF9AE}" pid="3" name="NXPowerLiteSettings">
    <vt:lpwstr>F980073804F000</vt:lpwstr>
  </property>
  <property fmtid="{D5CDD505-2E9C-101B-9397-08002B2CF9AE}" pid="4" name="NXPowerLiteVersion">
    <vt:lpwstr>D7.0.3</vt:lpwstr>
  </property>
</Properties>
</file>